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06" r:id="rId10"/>
    <p:sldId id="312" r:id="rId11"/>
    <p:sldId id="315" r:id="rId12"/>
    <p:sldId id="316" r:id="rId13"/>
    <p:sldId id="318" r:id="rId14"/>
  </p:sldIdLst>
  <p:sldSz cx="9144000" cy="6858000" type="screen4x3"/>
  <p:notesSz cx="7010400" cy="9296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9C1"/>
    <a:srgbClr val="00A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8" autoAdjust="0"/>
  </p:normalViewPr>
  <p:slideViewPr>
    <p:cSldViewPr showGuides="1">
      <p:cViewPr varScale="1">
        <p:scale>
          <a:sx n="87" d="100"/>
          <a:sy n="87" d="100"/>
        </p:scale>
        <p:origin x="900" y="39"/>
      </p:cViewPr>
      <p:guideLst>
        <p:guide orient="horz" pos="216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ECB12-1C7B-429D-82B3-A1B126B1D15B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A426B09A-EA77-4893-9FEB-455F74CC8D53}">
      <dgm:prSet phldrT="[Tekst]"/>
      <dgm:spPr/>
      <dgm:t>
        <a:bodyPr/>
        <a:lstStyle/>
        <a:p>
          <a:r>
            <a:rPr lang="da-DK" b="0" dirty="0" smtClean="0"/>
            <a:t>Mission</a:t>
          </a:r>
          <a:endParaRPr lang="da-DK" b="0" dirty="0"/>
        </a:p>
      </dgm:t>
    </dgm:pt>
    <dgm:pt modelId="{76DA8378-5719-4423-A60D-CD585C617DB0}" type="parTrans" cxnId="{57CA69B8-5CA8-495E-82A6-EDA386CD412B}">
      <dgm:prSet/>
      <dgm:spPr/>
      <dgm:t>
        <a:bodyPr/>
        <a:lstStyle/>
        <a:p>
          <a:endParaRPr lang="da-DK"/>
        </a:p>
      </dgm:t>
    </dgm:pt>
    <dgm:pt modelId="{C6C5626A-8052-43A8-A4E4-2ADD32B52DC0}" type="sibTrans" cxnId="{57CA69B8-5CA8-495E-82A6-EDA386CD412B}">
      <dgm:prSet/>
      <dgm:spPr/>
      <dgm:t>
        <a:bodyPr/>
        <a:lstStyle/>
        <a:p>
          <a:endParaRPr lang="da-DK"/>
        </a:p>
      </dgm:t>
    </dgm:pt>
    <dgm:pt modelId="{A0EA9F67-3CE7-4336-AD2A-56CAF28CF962}">
      <dgm:prSet phldrT="[Tekst]" custT="1"/>
      <dgm:spPr/>
      <dgm:t>
        <a:bodyPr/>
        <a:lstStyle/>
        <a:p>
          <a:r>
            <a:rPr lang="da-DK" sz="3200" b="0" dirty="0" smtClean="0"/>
            <a:t>Vision</a:t>
          </a:r>
          <a:endParaRPr lang="da-DK" sz="3200" b="0" dirty="0"/>
        </a:p>
      </dgm:t>
    </dgm:pt>
    <dgm:pt modelId="{817FF618-4EF5-40F8-B6ED-FA3CE7A4F22D}" type="parTrans" cxnId="{B64C0A7A-C55D-4EF6-BB86-2D640799382B}">
      <dgm:prSet/>
      <dgm:spPr/>
      <dgm:t>
        <a:bodyPr/>
        <a:lstStyle/>
        <a:p>
          <a:endParaRPr lang="da-DK"/>
        </a:p>
      </dgm:t>
    </dgm:pt>
    <dgm:pt modelId="{0DB4DB6A-3F72-4982-A093-A4BE5999FBF5}" type="sibTrans" cxnId="{B64C0A7A-C55D-4EF6-BB86-2D640799382B}">
      <dgm:prSet/>
      <dgm:spPr/>
      <dgm:t>
        <a:bodyPr/>
        <a:lstStyle/>
        <a:p>
          <a:endParaRPr lang="da-DK"/>
        </a:p>
      </dgm:t>
    </dgm:pt>
    <dgm:pt modelId="{DFD8CD55-A978-40D7-998C-D93A0C9BF43C}">
      <dgm:prSet phldrT="[Tekst]" custT="1"/>
      <dgm:spPr/>
      <dgm:t>
        <a:bodyPr/>
        <a:lstStyle/>
        <a:p>
          <a:r>
            <a:rPr lang="da-DK" sz="4400" dirty="0" smtClean="0"/>
            <a:t>Targets/</a:t>
          </a:r>
          <a:r>
            <a:rPr lang="da-DK" sz="4400" dirty="0" err="1" smtClean="0"/>
            <a:t>KPI’s</a:t>
          </a:r>
          <a:endParaRPr lang="da-DK" sz="4400" dirty="0"/>
        </a:p>
      </dgm:t>
    </dgm:pt>
    <dgm:pt modelId="{8602A054-4736-43ED-B52F-AC7831A5354D}" type="parTrans" cxnId="{4FF0B24D-A963-4732-A4DF-35480D60EF40}">
      <dgm:prSet/>
      <dgm:spPr/>
      <dgm:t>
        <a:bodyPr/>
        <a:lstStyle/>
        <a:p>
          <a:endParaRPr lang="da-DK"/>
        </a:p>
      </dgm:t>
    </dgm:pt>
    <dgm:pt modelId="{1C96CB9D-F320-4E5E-8C7F-9044D222CE49}" type="sibTrans" cxnId="{4FF0B24D-A963-4732-A4DF-35480D60EF40}">
      <dgm:prSet/>
      <dgm:spPr/>
      <dgm:t>
        <a:bodyPr/>
        <a:lstStyle/>
        <a:p>
          <a:endParaRPr lang="da-DK"/>
        </a:p>
      </dgm:t>
    </dgm:pt>
    <dgm:pt modelId="{50BBC439-F388-4EDE-BE10-31D1385E8D3F}">
      <dgm:prSet custT="1"/>
      <dgm:spPr/>
      <dgm:t>
        <a:bodyPr/>
        <a:lstStyle/>
        <a:p>
          <a:r>
            <a:rPr lang="en-US" sz="3200" noProof="0" dirty="0" smtClean="0"/>
            <a:t>Area of strategy</a:t>
          </a:r>
          <a:endParaRPr lang="en-US" sz="3200" noProof="0" dirty="0"/>
        </a:p>
      </dgm:t>
    </dgm:pt>
    <dgm:pt modelId="{7F1E5CA1-A398-4915-B097-99CAA11FA4F9}" type="parTrans" cxnId="{096175A0-C666-4E2C-B95B-771D281493BD}">
      <dgm:prSet/>
      <dgm:spPr/>
      <dgm:t>
        <a:bodyPr/>
        <a:lstStyle/>
        <a:p>
          <a:endParaRPr lang="da-DK"/>
        </a:p>
      </dgm:t>
    </dgm:pt>
    <dgm:pt modelId="{64B2E2CD-5E39-4FF8-8F88-D907856DF1D9}" type="sibTrans" cxnId="{096175A0-C666-4E2C-B95B-771D281493BD}">
      <dgm:prSet/>
      <dgm:spPr/>
      <dgm:t>
        <a:bodyPr/>
        <a:lstStyle/>
        <a:p>
          <a:endParaRPr lang="da-DK"/>
        </a:p>
      </dgm:t>
    </dgm:pt>
    <dgm:pt modelId="{51EC78AB-0D8D-4597-85DF-9DC7F59573C5}">
      <dgm:prSet custT="1"/>
      <dgm:spPr/>
      <dgm:t>
        <a:bodyPr/>
        <a:lstStyle/>
        <a:p>
          <a:r>
            <a:rPr lang="da-DK" sz="4000" dirty="0" err="1" smtClean="0"/>
            <a:t>Objectives</a:t>
          </a:r>
          <a:endParaRPr lang="da-DK" sz="4000" dirty="0"/>
        </a:p>
      </dgm:t>
    </dgm:pt>
    <dgm:pt modelId="{6B855E13-1E35-48DA-BD30-7FCFA451F9EE}" type="parTrans" cxnId="{C2D1C9A7-5FD0-4F1A-94D9-6453F8170E0D}">
      <dgm:prSet/>
      <dgm:spPr/>
      <dgm:t>
        <a:bodyPr/>
        <a:lstStyle/>
        <a:p>
          <a:endParaRPr lang="da-DK"/>
        </a:p>
      </dgm:t>
    </dgm:pt>
    <dgm:pt modelId="{14F9A8C5-0197-4999-B2FC-7BC594D5876E}" type="sibTrans" cxnId="{C2D1C9A7-5FD0-4F1A-94D9-6453F8170E0D}">
      <dgm:prSet/>
      <dgm:spPr/>
      <dgm:t>
        <a:bodyPr/>
        <a:lstStyle/>
        <a:p>
          <a:endParaRPr lang="da-DK"/>
        </a:p>
      </dgm:t>
    </dgm:pt>
    <dgm:pt modelId="{171CD652-32F3-44F4-8FEA-4585AF859ED5}" type="pres">
      <dgm:prSet presAssocID="{45FECB12-1C7B-429D-82B3-A1B126B1D15B}" presName="Name0" presStyleCnt="0">
        <dgm:presLayoutVars>
          <dgm:dir/>
          <dgm:animLvl val="lvl"/>
          <dgm:resizeHandles val="exact"/>
        </dgm:presLayoutVars>
      </dgm:prSet>
      <dgm:spPr/>
    </dgm:pt>
    <dgm:pt modelId="{E5B89BC8-BB45-433E-AA4B-BE9BF60E2AAF}" type="pres">
      <dgm:prSet presAssocID="{A426B09A-EA77-4893-9FEB-455F74CC8D53}" presName="Name8" presStyleCnt="0"/>
      <dgm:spPr/>
    </dgm:pt>
    <dgm:pt modelId="{A90B3E54-5D87-4D71-9468-BF684116520F}" type="pres">
      <dgm:prSet presAssocID="{A426B09A-EA77-4893-9FEB-455F74CC8D53}" presName="level" presStyleLbl="node1" presStyleIdx="0" presStyleCnt="5" custScaleX="10469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1800337-81FA-41C4-A9BB-4F37B9EC8F26}" type="pres">
      <dgm:prSet presAssocID="{A426B09A-EA77-4893-9FEB-455F74CC8D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2D54048-395E-4CFB-8A30-88F16BEC3987}" type="pres">
      <dgm:prSet presAssocID="{A0EA9F67-3CE7-4336-AD2A-56CAF28CF962}" presName="Name8" presStyleCnt="0"/>
      <dgm:spPr/>
    </dgm:pt>
    <dgm:pt modelId="{8D96578A-0D3C-4470-9773-B8EA6742A4F6}" type="pres">
      <dgm:prSet presAssocID="{A0EA9F67-3CE7-4336-AD2A-56CAF28CF96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283E4C2-8475-4C67-AA11-03200ED13B93}" type="pres">
      <dgm:prSet presAssocID="{A0EA9F67-3CE7-4336-AD2A-56CAF28CF9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6171D2-2AD5-47F4-A23A-84520DA7D9F4}" type="pres">
      <dgm:prSet presAssocID="{50BBC439-F388-4EDE-BE10-31D1385E8D3F}" presName="Name8" presStyleCnt="0"/>
      <dgm:spPr/>
    </dgm:pt>
    <dgm:pt modelId="{A1D04BB0-D1DE-48DE-A4C4-2592751CA088}" type="pres">
      <dgm:prSet presAssocID="{50BBC439-F388-4EDE-BE10-31D1385E8D3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92CDAA-63C0-4CFF-BD9F-01C077F278E5}" type="pres">
      <dgm:prSet presAssocID="{50BBC439-F388-4EDE-BE10-31D1385E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4BB5A20-0B65-40F7-9BD7-15AB8CAAD9ED}" type="pres">
      <dgm:prSet presAssocID="{51EC78AB-0D8D-4597-85DF-9DC7F59573C5}" presName="Name8" presStyleCnt="0"/>
      <dgm:spPr/>
    </dgm:pt>
    <dgm:pt modelId="{3B192798-1F1B-42EF-B1C2-B29A6E8DDF13}" type="pres">
      <dgm:prSet presAssocID="{51EC78AB-0D8D-4597-85DF-9DC7F59573C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524D1A5-96DF-4E85-88DC-9AA2BB49D94B}" type="pres">
      <dgm:prSet presAssocID="{51EC78AB-0D8D-4597-85DF-9DC7F59573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AFF9968-1119-4CF9-BCAA-D35BF778300A}" type="pres">
      <dgm:prSet presAssocID="{DFD8CD55-A978-40D7-998C-D93A0C9BF43C}" presName="Name8" presStyleCnt="0"/>
      <dgm:spPr/>
    </dgm:pt>
    <dgm:pt modelId="{E7367D07-9A79-4B45-B494-2D551F7CF89B}" type="pres">
      <dgm:prSet presAssocID="{DFD8CD55-A978-40D7-998C-D93A0C9BF43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FD81F8F-D1FA-4A6C-83B7-8D65D5800ED3}" type="pres">
      <dgm:prSet presAssocID="{DFD8CD55-A978-40D7-998C-D93A0C9BF4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2D1C9A7-5FD0-4F1A-94D9-6453F8170E0D}" srcId="{45FECB12-1C7B-429D-82B3-A1B126B1D15B}" destId="{51EC78AB-0D8D-4597-85DF-9DC7F59573C5}" srcOrd="3" destOrd="0" parTransId="{6B855E13-1E35-48DA-BD30-7FCFA451F9EE}" sibTransId="{14F9A8C5-0197-4999-B2FC-7BC594D5876E}"/>
    <dgm:cxn modelId="{B76604A6-27D8-4446-ADB9-03A490710314}" type="presOf" srcId="{45FECB12-1C7B-429D-82B3-A1B126B1D15B}" destId="{171CD652-32F3-44F4-8FEA-4585AF859ED5}" srcOrd="0" destOrd="0" presId="urn:microsoft.com/office/officeart/2005/8/layout/pyramid1"/>
    <dgm:cxn modelId="{8963D51F-E440-4828-89BA-4096F746C7CC}" type="presOf" srcId="{50BBC439-F388-4EDE-BE10-31D1385E8D3F}" destId="{DD92CDAA-63C0-4CFF-BD9F-01C077F278E5}" srcOrd="1" destOrd="0" presId="urn:microsoft.com/office/officeart/2005/8/layout/pyramid1"/>
    <dgm:cxn modelId="{E9963006-0211-453B-A9E9-96FE7EA787B4}" type="presOf" srcId="{A426B09A-EA77-4893-9FEB-455F74CC8D53}" destId="{C1800337-81FA-41C4-A9BB-4F37B9EC8F26}" srcOrd="1" destOrd="0" presId="urn:microsoft.com/office/officeart/2005/8/layout/pyramid1"/>
    <dgm:cxn modelId="{4FF0B24D-A963-4732-A4DF-35480D60EF40}" srcId="{45FECB12-1C7B-429D-82B3-A1B126B1D15B}" destId="{DFD8CD55-A978-40D7-998C-D93A0C9BF43C}" srcOrd="4" destOrd="0" parTransId="{8602A054-4736-43ED-B52F-AC7831A5354D}" sibTransId="{1C96CB9D-F320-4E5E-8C7F-9044D222CE49}"/>
    <dgm:cxn modelId="{05CF2E56-08DC-466F-8E57-BBFE48AA9336}" type="presOf" srcId="{DFD8CD55-A978-40D7-998C-D93A0C9BF43C}" destId="{E7367D07-9A79-4B45-B494-2D551F7CF89B}" srcOrd="0" destOrd="0" presId="urn:microsoft.com/office/officeart/2005/8/layout/pyramid1"/>
    <dgm:cxn modelId="{B64C0A7A-C55D-4EF6-BB86-2D640799382B}" srcId="{45FECB12-1C7B-429D-82B3-A1B126B1D15B}" destId="{A0EA9F67-3CE7-4336-AD2A-56CAF28CF962}" srcOrd="1" destOrd="0" parTransId="{817FF618-4EF5-40F8-B6ED-FA3CE7A4F22D}" sibTransId="{0DB4DB6A-3F72-4982-A093-A4BE5999FBF5}"/>
    <dgm:cxn modelId="{0259AF59-620B-4595-B1DC-49922B8D2E74}" type="presOf" srcId="{DFD8CD55-A978-40D7-998C-D93A0C9BF43C}" destId="{4FD81F8F-D1FA-4A6C-83B7-8D65D5800ED3}" srcOrd="1" destOrd="0" presId="urn:microsoft.com/office/officeart/2005/8/layout/pyramid1"/>
    <dgm:cxn modelId="{096175A0-C666-4E2C-B95B-771D281493BD}" srcId="{45FECB12-1C7B-429D-82B3-A1B126B1D15B}" destId="{50BBC439-F388-4EDE-BE10-31D1385E8D3F}" srcOrd="2" destOrd="0" parTransId="{7F1E5CA1-A398-4915-B097-99CAA11FA4F9}" sibTransId="{64B2E2CD-5E39-4FF8-8F88-D907856DF1D9}"/>
    <dgm:cxn modelId="{D29CD813-5F1C-4101-9A90-7AC8EA443770}" type="presOf" srcId="{51EC78AB-0D8D-4597-85DF-9DC7F59573C5}" destId="{3B192798-1F1B-42EF-B1C2-B29A6E8DDF13}" srcOrd="0" destOrd="0" presId="urn:microsoft.com/office/officeart/2005/8/layout/pyramid1"/>
    <dgm:cxn modelId="{51E42A80-CBC4-400C-9762-850EB21E68D3}" type="presOf" srcId="{51EC78AB-0D8D-4597-85DF-9DC7F59573C5}" destId="{6524D1A5-96DF-4E85-88DC-9AA2BB49D94B}" srcOrd="1" destOrd="0" presId="urn:microsoft.com/office/officeart/2005/8/layout/pyramid1"/>
    <dgm:cxn modelId="{C268ED7D-31D7-4515-9544-38851934A15A}" type="presOf" srcId="{50BBC439-F388-4EDE-BE10-31D1385E8D3F}" destId="{A1D04BB0-D1DE-48DE-A4C4-2592751CA088}" srcOrd="0" destOrd="0" presId="urn:microsoft.com/office/officeart/2005/8/layout/pyramid1"/>
    <dgm:cxn modelId="{57CA69B8-5CA8-495E-82A6-EDA386CD412B}" srcId="{45FECB12-1C7B-429D-82B3-A1B126B1D15B}" destId="{A426B09A-EA77-4893-9FEB-455F74CC8D53}" srcOrd="0" destOrd="0" parTransId="{76DA8378-5719-4423-A60D-CD585C617DB0}" sibTransId="{C6C5626A-8052-43A8-A4E4-2ADD32B52DC0}"/>
    <dgm:cxn modelId="{8E0067E8-F3F3-4690-83C4-244D0A581762}" type="presOf" srcId="{A0EA9F67-3CE7-4336-AD2A-56CAF28CF962}" destId="{8D96578A-0D3C-4470-9773-B8EA6742A4F6}" srcOrd="0" destOrd="0" presId="urn:microsoft.com/office/officeart/2005/8/layout/pyramid1"/>
    <dgm:cxn modelId="{E24EF2E0-18DB-4E9E-B55A-2371DB6C4D13}" type="presOf" srcId="{A426B09A-EA77-4893-9FEB-455F74CC8D53}" destId="{A90B3E54-5D87-4D71-9468-BF684116520F}" srcOrd="0" destOrd="0" presId="urn:microsoft.com/office/officeart/2005/8/layout/pyramid1"/>
    <dgm:cxn modelId="{CCB472D5-FD8D-4E79-BEE2-544C14639952}" type="presOf" srcId="{A0EA9F67-3CE7-4336-AD2A-56CAF28CF962}" destId="{9283E4C2-8475-4C67-AA11-03200ED13B93}" srcOrd="1" destOrd="0" presId="urn:microsoft.com/office/officeart/2005/8/layout/pyramid1"/>
    <dgm:cxn modelId="{7DB56806-107C-4F72-B43F-DE957FEDAF42}" type="presParOf" srcId="{171CD652-32F3-44F4-8FEA-4585AF859ED5}" destId="{E5B89BC8-BB45-433E-AA4B-BE9BF60E2AAF}" srcOrd="0" destOrd="0" presId="urn:microsoft.com/office/officeart/2005/8/layout/pyramid1"/>
    <dgm:cxn modelId="{D290FF49-E61C-43D6-B16B-78D293C50A32}" type="presParOf" srcId="{E5B89BC8-BB45-433E-AA4B-BE9BF60E2AAF}" destId="{A90B3E54-5D87-4D71-9468-BF684116520F}" srcOrd="0" destOrd="0" presId="urn:microsoft.com/office/officeart/2005/8/layout/pyramid1"/>
    <dgm:cxn modelId="{66DAD0AA-D422-415D-84D3-A9470D7458F3}" type="presParOf" srcId="{E5B89BC8-BB45-433E-AA4B-BE9BF60E2AAF}" destId="{C1800337-81FA-41C4-A9BB-4F37B9EC8F26}" srcOrd="1" destOrd="0" presId="urn:microsoft.com/office/officeart/2005/8/layout/pyramid1"/>
    <dgm:cxn modelId="{7BC17C4F-4E49-495F-9EBA-08F45EF79545}" type="presParOf" srcId="{171CD652-32F3-44F4-8FEA-4585AF859ED5}" destId="{32D54048-395E-4CFB-8A30-88F16BEC3987}" srcOrd="1" destOrd="0" presId="urn:microsoft.com/office/officeart/2005/8/layout/pyramid1"/>
    <dgm:cxn modelId="{B703703D-DCEC-41C6-9D63-57E4BC207E0F}" type="presParOf" srcId="{32D54048-395E-4CFB-8A30-88F16BEC3987}" destId="{8D96578A-0D3C-4470-9773-B8EA6742A4F6}" srcOrd="0" destOrd="0" presId="urn:microsoft.com/office/officeart/2005/8/layout/pyramid1"/>
    <dgm:cxn modelId="{BE816093-CC33-4340-BFFE-AC8B7B853F2E}" type="presParOf" srcId="{32D54048-395E-4CFB-8A30-88F16BEC3987}" destId="{9283E4C2-8475-4C67-AA11-03200ED13B93}" srcOrd="1" destOrd="0" presId="urn:microsoft.com/office/officeart/2005/8/layout/pyramid1"/>
    <dgm:cxn modelId="{C1868462-7B89-462A-9B84-A799DF70902B}" type="presParOf" srcId="{171CD652-32F3-44F4-8FEA-4585AF859ED5}" destId="{6D6171D2-2AD5-47F4-A23A-84520DA7D9F4}" srcOrd="2" destOrd="0" presId="urn:microsoft.com/office/officeart/2005/8/layout/pyramid1"/>
    <dgm:cxn modelId="{303C047B-51C3-4BEF-BC4E-BBE018A61B92}" type="presParOf" srcId="{6D6171D2-2AD5-47F4-A23A-84520DA7D9F4}" destId="{A1D04BB0-D1DE-48DE-A4C4-2592751CA088}" srcOrd="0" destOrd="0" presId="urn:microsoft.com/office/officeart/2005/8/layout/pyramid1"/>
    <dgm:cxn modelId="{47F56B89-642E-4658-A761-EB22CC45FD3B}" type="presParOf" srcId="{6D6171D2-2AD5-47F4-A23A-84520DA7D9F4}" destId="{DD92CDAA-63C0-4CFF-BD9F-01C077F278E5}" srcOrd="1" destOrd="0" presId="urn:microsoft.com/office/officeart/2005/8/layout/pyramid1"/>
    <dgm:cxn modelId="{FE3D530D-3D76-4E7A-B483-A5620305B8D4}" type="presParOf" srcId="{171CD652-32F3-44F4-8FEA-4585AF859ED5}" destId="{24BB5A20-0B65-40F7-9BD7-15AB8CAAD9ED}" srcOrd="3" destOrd="0" presId="urn:microsoft.com/office/officeart/2005/8/layout/pyramid1"/>
    <dgm:cxn modelId="{E7AB5958-E88F-4E4E-8C12-74F678DE2232}" type="presParOf" srcId="{24BB5A20-0B65-40F7-9BD7-15AB8CAAD9ED}" destId="{3B192798-1F1B-42EF-B1C2-B29A6E8DDF13}" srcOrd="0" destOrd="0" presId="urn:microsoft.com/office/officeart/2005/8/layout/pyramid1"/>
    <dgm:cxn modelId="{FCB5539F-14B6-494B-A940-674C956C75AD}" type="presParOf" srcId="{24BB5A20-0B65-40F7-9BD7-15AB8CAAD9ED}" destId="{6524D1A5-96DF-4E85-88DC-9AA2BB49D94B}" srcOrd="1" destOrd="0" presId="urn:microsoft.com/office/officeart/2005/8/layout/pyramid1"/>
    <dgm:cxn modelId="{52ADD538-A7AD-47BD-838E-B72BB458B14B}" type="presParOf" srcId="{171CD652-32F3-44F4-8FEA-4585AF859ED5}" destId="{6AFF9968-1119-4CF9-BCAA-D35BF778300A}" srcOrd="4" destOrd="0" presId="urn:microsoft.com/office/officeart/2005/8/layout/pyramid1"/>
    <dgm:cxn modelId="{4B0340EC-166E-4024-8EDC-7D036079EFA8}" type="presParOf" srcId="{6AFF9968-1119-4CF9-BCAA-D35BF778300A}" destId="{E7367D07-9A79-4B45-B494-2D551F7CF89B}" srcOrd="0" destOrd="0" presId="urn:microsoft.com/office/officeart/2005/8/layout/pyramid1"/>
    <dgm:cxn modelId="{07DA228B-40BA-4212-9EB4-42D23F9E1809}" type="presParOf" srcId="{6AFF9968-1119-4CF9-BCAA-D35BF778300A}" destId="{4FD81F8F-D1FA-4A6C-83B7-8D65D5800ED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501C3-2A1A-49D7-AE38-D3626F73DB9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65BC2C7-B302-41D6-BCF3-2981CC6BE2F1}">
      <dgm:prSet phldrT="[Tekst]"/>
      <dgm:spPr/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Level 2-targets</a:t>
          </a:r>
          <a:endParaRPr lang="da-DK" dirty="0">
            <a:solidFill>
              <a:schemeClr val="bg1"/>
            </a:solidFill>
          </a:endParaRPr>
        </a:p>
      </dgm:t>
    </dgm:pt>
    <dgm:pt modelId="{D4972D30-4F04-4B2A-84E3-DEA2C5C5DDC2}" type="parTrans" cxnId="{5420F598-726D-4076-B30D-49C48FD075DB}">
      <dgm:prSet/>
      <dgm:spPr/>
      <dgm:t>
        <a:bodyPr/>
        <a:lstStyle/>
        <a:p>
          <a:endParaRPr lang="da-DK"/>
        </a:p>
      </dgm:t>
    </dgm:pt>
    <dgm:pt modelId="{BB50A881-6763-42B2-925A-81FF0F73DC6A}" type="sibTrans" cxnId="{5420F598-726D-4076-B30D-49C48FD075DB}">
      <dgm:prSet/>
      <dgm:spPr/>
      <dgm:t>
        <a:bodyPr/>
        <a:lstStyle/>
        <a:p>
          <a:endParaRPr lang="da-DK"/>
        </a:p>
      </dgm:t>
    </dgm:pt>
    <dgm:pt modelId="{98F52186-997C-425B-99CE-6B2600537307}">
      <dgm:prSet phldrT="[Tekst]"/>
      <dgm:spPr/>
      <dgm:t>
        <a:bodyPr/>
        <a:lstStyle/>
        <a:p>
          <a:pPr algn="r"/>
          <a:r>
            <a:rPr lang="da-DK" dirty="0" smtClean="0">
              <a:solidFill>
                <a:schemeClr val="tx1"/>
              </a:solidFill>
            </a:rPr>
            <a:t>(Level 3- </a:t>
          </a:r>
          <a:r>
            <a:rPr lang="da-DK" dirty="0" err="1" smtClean="0">
              <a:solidFill>
                <a:schemeClr val="tx1"/>
              </a:solidFill>
            </a:rPr>
            <a:t>indicators</a:t>
          </a:r>
          <a:r>
            <a:rPr lang="da-DK" dirty="0" smtClean="0">
              <a:solidFill>
                <a:schemeClr val="tx1"/>
              </a:solidFill>
            </a:rPr>
            <a:t>)</a:t>
          </a:r>
          <a:endParaRPr lang="da-DK" dirty="0">
            <a:solidFill>
              <a:schemeClr val="tx1"/>
            </a:solidFill>
          </a:endParaRPr>
        </a:p>
      </dgm:t>
    </dgm:pt>
    <dgm:pt modelId="{5B022B66-AB38-44FB-A9ED-A81C8635BAE1}" type="parTrans" cxnId="{4B508E09-1B14-4306-935B-4F0749E3E5DE}">
      <dgm:prSet/>
      <dgm:spPr/>
      <dgm:t>
        <a:bodyPr/>
        <a:lstStyle/>
        <a:p>
          <a:endParaRPr lang="da-DK"/>
        </a:p>
      </dgm:t>
    </dgm:pt>
    <dgm:pt modelId="{ACAEA1EE-C497-448C-B434-B141C74A6467}" type="sibTrans" cxnId="{4B508E09-1B14-4306-935B-4F0749E3E5DE}">
      <dgm:prSet/>
      <dgm:spPr/>
      <dgm:t>
        <a:bodyPr/>
        <a:lstStyle/>
        <a:p>
          <a:endParaRPr lang="da-DK"/>
        </a:p>
      </dgm:t>
    </dgm:pt>
    <dgm:pt modelId="{B1CE017D-4F9C-4749-AEFD-91B3F4B07C91}">
      <dgm:prSet custT="1"/>
      <dgm:spPr/>
      <dgm:t>
        <a:bodyPr/>
        <a:lstStyle/>
        <a:p>
          <a:r>
            <a:rPr lang="da-DK" sz="2400" dirty="0" smtClean="0">
              <a:solidFill>
                <a:schemeClr val="bg1"/>
              </a:solidFill>
            </a:rPr>
            <a:t>How </a:t>
          </a:r>
          <a:r>
            <a:rPr lang="da-DK" sz="2400" dirty="0" err="1" smtClean="0">
              <a:solidFill>
                <a:schemeClr val="bg1"/>
              </a:solidFill>
            </a:rPr>
            <a:t>you</a:t>
          </a:r>
          <a:r>
            <a:rPr lang="da-DK" sz="2400" dirty="0" smtClean="0">
              <a:solidFill>
                <a:schemeClr val="bg1"/>
              </a:solidFill>
            </a:rPr>
            <a:t> </a:t>
          </a:r>
          <a:r>
            <a:rPr lang="da-DK" sz="2400" dirty="0" err="1" smtClean="0">
              <a:solidFill>
                <a:schemeClr val="bg1"/>
              </a:solidFill>
            </a:rPr>
            <a:t>work</a:t>
          </a:r>
          <a:r>
            <a:rPr lang="da-DK" sz="2400" dirty="0" smtClean="0">
              <a:solidFill>
                <a:schemeClr val="bg1"/>
              </a:solidFill>
            </a:rPr>
            <a:t> with </a:t>
          </a:r>
          <a:r>
            <a:rPr lang="da-DK" sz="2400" dirty="0" err="1" smtClean="0">
              <a:solidFill>
                <a:schemeClr val="bg1"/>
              </a:solidFill>
            </a:rPr>
            <a:t>SDG’s</a:t>
          </a:r>
          <a:r>
            <a:rPr lang="da-DK" sz="2400" dirty="0" smtClean="0">
              <a:solidFill>
                <a:schemeClr val="bg1"/>
              </a:solidFill>
            </a:rPr>
            <a:t> - option 1, 2 or 3?</a:t>
          </a:r>
          <a:endParaRPr lang="da-DK" sz="2400" dirty="0">
            <a:solidFill>
              <a:schemeClr val="bg1"/>
            </a:solidFill>
          </a:endParaRPr>
        </a:p>
      </dgm:t>
    </dgm:pt>
    <dgm:pt modelId="{E279B2B3-7716-4AD1-8178-90B4518094DC}" type="parTrans" cxnId="{B28896FB-954D-4889-A3A3-9B264CCDE705}">
      <dgm:prSet/>
      <dgm:spPr/>
      <dgm:t>
        <a:bodyPr/>
        <a:lstStyle/>
        <a:p>
          <a:endParaRPr lang="da-DK"/>
        </a:p>
      </dgm:t>
    </dgm:pt>
    <dgm:pt modelId="{0A93FCB2-7F8F-40CF-ABFA-6F236C18D854}" type="sibTrans" cxnId="{B28896FB-954D-4889-A3A3-9B264CCDE705}">
      <dgm:prSet/>
      <dgm:spPr/>
      <dgm:t>
        <a:bodyPr/>
        <a:lstStyle/>
        <a:p>
          <a:endParaRPr lang="da-DK"/>
        </a:p>
      </dgm:t>
    </dgm:pt>
    <dgm:pt modelId="{BDF6A860-F861-4491-8F96-7F4E4A6F429E}">
      <dgm:prSet/>
      <dgm:spPr/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Level 1-goals</a:t>
          </a:r>
          <a:endParaRPr lang="da-DK" dirty="0">
            <a:solidFill>
              <a:schemeClr val="bg1"/>
            </a:solidFill>
          </a:endParaRPr>
        </a:p>
      </dgm:t>
    </dgm:pt>
    <dgm:pt modelId="{78CCED9B-8534-4BE9-893F-F1B0EE417885}" type="parTrans" cxnId="{DA235195-C993-41A5-A002-2E5398AB8A76}">
      <dgm:prSet/>
      <dgm:spPr/>
      <dgm:t>
        <a:bodyPr/>
        <a:lstStyle/>
        <a:p>
          <a:endParaRPr lang="da-DK"/>
        </a:p>
      </dgm:t>
    </dgm:pt>
    <dgm:pt modelId="{C2193DB2-456C-4078-BE3F-EC1880D6BF76}" type="sibTrans" cxnId="{DA235195-C993-41A5-A002-2E5398AB8A76}">
      <dgm:prSet/>
      <dgm:spPr/>
      <dgm:t>
        <a:bodyPr/>
        <a:lstStyle/>
        <a:p>
          <a:endParaRPr lang="da-DK"/>
        </a:p>
      </dgm:t>
    </dgm:pt>
    <dgm:pt modelId="{0AD1B55D-391A-429C-B189-3277BE4D07BE}">
      <dgm:prSet phldrT="[Tekst]"/>
      <dgm:spPr/>
      <dgm:t>
        <a:bodyPr/>
        <a:lstStyle/>
        <a:p>
          <a:endParaRPr lang="da-DK" dirty="0"/>
        </a:p>
      </dgm:t>
    </dgm:pt>
    <dgm:pt modelId="{D459AE0A-FEAB-4E95-9CB3-EB4BBDCBE019}" type="sibTrans" cxnId="{CBBBC17F-B1FA-4629-9512-AB844F1ECC86}">
      <dgm:prSet/>
      <dgm:spPr/>
      <dgm:t>
        <a:bodyPr/>
        <a:lstStyle/>
        <a:p>
          <a:endParaRPr lang="da-DK"/>
        </a:p>
      </dgm:t>
    </dgm:pt>
    <dgm:pt modelId="{334AAAC7-ED63-4461-B943-84A860885D25}" type="parTrans" cxnId="{CBBBC17F-B1FA-4629-9512-AB844F1ECC86}">
      <dgm:prSet/>
      <dgm:spPr/>
      <dgm:t>
        <a:bodyPr/>
        <a:lstStyle/>
        <a:p>
          <a:endParaRPr lang="da-DK"/>
        </a:p>
      </dgm:t>
    </dgm:pt>
    <dgm:pt modelId="{9D542761-4606-443C-8A00-593FE25736F0}" type="pres">
      <dgm:prSet presAssocID="{7AA501C3-2A1A-49D7-AE38-D3626F73DB9E}" presName="Name0" presStyleCnt="0">
        <dgm:presLayoutVars>
          <dgm:dir/>
          <dgm:animLvl val="lvl"/>
          <dgm:resizeHandles val="exact"/>
        </dgm:presLayoutVars>
      </dgm:prSet>
      <dgm:spPr/>
    </dgm:pt>
    <dgm:pt modelId="{13C37208-7FDA-4856-A289-EA5BA7C4AE21}" type="pres">
      <dgm:prSet presAssocID="{0AD1B55D-391A-429C-B189-3277BE4D07BE}" presName="Name8" presStyleCnt="0"/>
      <dgm:spPr/>
    </dgm:pt>
    <dgm:pt modelId="{0B0CCE41-47D6-4B21-BD11-25FECF3222A7}" type="pres">
      <dgm:prSet presAssocID="{0AD1B55D-391A-429C-B189-3277BE4D07BE}" presName="level" presStyleLbl="node1" presStyleIdx="0" presStyleCnt="5" custScaleX="7555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885E20F-9F40-4513-8E48-4E23108CF7E4}" type="pres">
      <dgm:prSet presAssocID="{0AD1B55D-391A-429C-B189-3277BE4D07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CCB732-E4B3-402C-817C-54F35407A04B}" type="pres">
      <dgm:prSet presAssocID="{B1CE017D-4F9C-4749-AEFD-91B3F4B07C91}" presName="Name8" presStyleCnt="0"/>
      <dgm:spPr/>
    </dgm:pt>
    <dgm:pt modelId="{B817AD75-FFF7-4F40-B2B8-D7D59C9BB7C0}" type="pres">
      <dgm:prSet presAssocID="{B1CE017D-4F9C-4749-AEFD-91B3F4B07C91}" presName="level" presStyleLbl="node1" presStyleIdx="1" presStyleCnt="5" custScaleX="108334" custLinFactNeighborX="694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F5FB8A1-71BF-4E5F-814F-68D6AF5E16AD}" type="pres">
      <dgm:prSet presAssocID="{B1CE017D-4F9C-4749-AEFD-91B3F4B07C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7AE7390-8139-4744-B9CA-CE5783D31AFD}" type="pres">
      <dgm:prSet presAssocID="{BDF6A860-F861-4491-8F96-7F4E4A6F429E}" presName="Name8" presStyleCnt="0"/>
      <dgm:spPr/>
    </dgm:pt>
    <dgm:pt modelId="{D4232DF8-1B58-4CEB-A972-E9D8DF2836F0}" type="pres">
      <dgm:prSet presAssocID="{BDF6A860-F861-4491-8F96-7F4E4A6F429E}" presName="level" presStyleLbl="node1" presStyleIdx="2" presStyleCnt="5" custScaleX="110691" custLinFactNeighborX="9049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2F09881-C352-40BD-B15B-60A30D504F28}" type="pres">
      <dgm:prSet presAssocID="{BDF6A860-F861-4491-8F96-7F4E4A6F42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7450362-DD53-4356-A1B3-F259579EC9B6}" type="pres">
      <dgm:prSet presAssocID="{A65BC2C7-B302-41D6-BCF3-2981CC6BE2F1}" presName="Name8" presStyleCnt="0"/>
      <dgm:spPr/>
    </dgm:pt>
    <dgm:pt modelId="{53B32F80-9B74-40DC-9294-AA94E9E340C6}" type="pres">
      <dgm:prSet presAssocID="{A65BC2C7-B302-41D6-BCF3-2981CC6BE2F1}" presName="level" presStyleLbl="node1" presStyleIdx="3" presStyleCnt="5" custScaleX="119036" custLinFactNeighborX="1229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7496569-F8DD-4FAE-9BE5-7707D3959312}" type="pres">
      <dgm:prSet presAssocID="{A65BC2C7-B302-41D6-BCF3-2981CC6BE2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05823BA-9F80-462B-9D99-0BE4E6B5DCD8}" type="pres">
      <dgm:prSet presAssocID="{98F52186-997C-425B-99CE-6B2600537307}" presName="Name8" presStyleCnt="0"/>
      <dgm:spPr/>
    </dgm:pt>
    <dgm:pt modelId="{465734C7-6C4C-4F94-B07F-6898033875C8}" type="pres">
      <dgm:prSet presAssocID="{98F52186-997C-425B-99CE-6B2600537307}" presName="level" presStyleLbl="node1" presStyleIdx="4" presStyleCnt="5" custScaleX="144500" custLinFactNeighborX="22250" custLinFactNeighborY="-95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8189579-2A19-4440-823B-0ED28507D2C1}" type="pres">
      <dgm:prSet presAssocID="{98F52186-997C-425B-99CE-6B26005373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3E1BB56-7F78-4B87-B78D-A2858D9C0B3C}" type="presOf" srcId="{BDF6A860-F861-4491-8F96-7F4E4A6F429E}" destId="{C2F09881-C352-40BD-B15B-60A30D504F28}" srcOrd="1" destOrd="0" presId="urn:microsoft.com/office/officeart/2005/8/layout/pyramid3"/>
    <dgm:cxn modelId="{4B508E09-1B14-4306-935B-4F0749E3E5DE}" srcId="{7AA501C3-2A1A-49D7-AE38-D3626F73DB9E}" destId="{98F52186-997C-425B-99CE-6B2600537307}" srcOrd="4" destOrd="0" parTransId="{5B022B66-AB38-44FB-A9ED-A81C8635BAE1}" sibTransId="{ACAEA1EE-C497-448C-B434-B141C74A6467}"/>
    <dgm:cxn modelId="{0D35F14E-1491-44A0-8382-75A312737606}" type="presOf" srcId="{0AD1B55D-391A-429C-B189-3277BE4D07BE}" destId="{6885E20F-9F40-4513-8E48-4E23108CF7E4}" srcOrd="1" destOrd="0" presId="urn:microsoft.com/office/officeart/2005/8/layout/pyramid3"/>
    <dgm:cxn modelId="{5DBCAF08-7FDC-4D15-91EB-36137D463F40}" type="presOf" srcId="{BDF6A860-F861-4491-8F96-7F4E4A6F429E}" destId="{D4232DF8-1B58-4CEB-A972-E9D8DF2836F0}" srcOrd="0" destOrd="0" presId="urn:microsoft.com/office/officeart/2005/8/layout/pyramid3"/>
    <dgm:cxn modelId="{FEBB7AFF-8405-4029-AA6D-69BB5CBF4464}" type="presOf" srcId="{A65BC2C7-B302-41D6-BCF3-2981CC6BE2F1}" destId="{27496569-F8DD-4FAE-9BE5-7707D3959312}" srcOrd="1" destOrd="0" presId="urn:microsoft.com/office/officeart/2005/8/layout/pyramid3"/>
    <dgm:cxn modelId="{B28896FB-954D-4889-A3A3-9B264CCDE705}" srcId="{7AA501C3-2A1A-49D7-AE38-D3626F73DB9E}" destId="{B1CE017D-4F9C-4749-AEFD-91B3F4B07C91}" srcOrd="1" destOrd="0" parTransId="{E279B2B3-7716-4AD1-8178-90B4518094DC}" sibTransId="{0A93FCB2-7F8F-40CF-ABFA-6F236C18D854}"/>
    <dgm:cxn modelId="{DA235195-C993-41A5-A002-2E5398AB8A76}" srcId="{7AA501C3-2A1A-49D7-AE38-D3626F73DB9E}" destId="{BDF6A860-F861-4491-8F96-7F4E4A6F429E}" srcOrd="2" destOrd="0" parTransId="{78CCED9B-8534-4BE9-893F-F1B0EE417885}" sibTransId="{C2193DB2-456C-4078-BE3F-EC1880D6BF76}"/>
    <dgm:cxn modelId="{9DA141A0-50C5-4369-A50B-FD31FD3367F9}" type="presOf" srcId="{98F52186-997C-425B-99CE-6B2600537307}" destId="{465734C7-6C4C-4F94-B07F-6898033875C8}" srcOrd="0" destOrd="0" presId="urn:microsoft.com/office/officeart/2005/8/layout/pyramid3"/>
    <dgm:cxn modelId="{5420F598-726D-4076-B30D-49C48FD075DB}" srcId="{7AA501C3-2A1A-49D7-AE38-D3626F73DB9E}" destId="{A65BC2C7-B302-41D6-BCF3-2981CC6BE2F1}" srcOrd="3" destOrd="0" parTransId="{D4972D30-4F04-4B2A-84E3-DEA2C5C5DDC2}" sibTransId="{BB50A881-6763-42B2-925A-81FF0F73DC6A}"/>
    <dgm:cxn modelId="{B5FB45AF-CA39-4516-81E5-F9A040BC1838}" type="presOf" srcId="{0AD1B55D-391A-429C-B189-3277BE4D07BE}" destId="{0B0CCE41-47D6-4B21-BD11-25FECF3222A7}" srcOrd="0" destOrd="0" presId="urn:microsoft.com/office/officeart/2005/8/layout/pyramid3"/>
    <dgm:cxn modelId="{35252CDA-132A-4836-BC45-E2140733A7AB}" type="presOf" srcId="{A65BC2C7-B302-41D6-BCF3-2981CC6BE2F1}" destId="{53B32F80-9B74-40DC-9294-AA94E9E340C6}" srcOrd="0" destOrd="0" presId="urn:microsoft.com/office/officeart/2005/8/layout/pyramid3"/>
    <dgm:cxn modelId="{CBBBC17F-B1FA-4629-9512-AB844F1ECC86}" srcId="{7AA501C3-2A1A-49D7-AE38-D3626F73DB9E}" destId="{0AD1B55D-391A-429C-B189-3277BE4D07BE}" srcOrd="0" destOrd="0" parTransId="{334AAAC7-ED63-4461-B943-84A860885D25}" sibTransId="{D459AE0A-FEAB-4E95-9CB3-EB4BBDCBE019}"/>
    <dgm:cxn modelId="{4B0D3B86-95F4-4A8A-8E0D-FFB9A05A4244}" type="presOf" srcId="{B1CE017D-4F9C-4749-AEFD-91B3F4B07C91}" destId="{0F5FB8A1-71BF-4E5F-814F-68D6AF5E16AD}" srcOrd="1" destOrd="0" presId="urn:microsoft.com/office/officeart/2005/8/layout/pyramid3"/>
    <dgm:cxn modelId="{3D413717-E92E-4C27-ABA4-C5A23E73724B}" type="presOf" srcId="{98F52186-997C-425B-99CE-6B2600537307}" destId="{18189579-2A19-4440-823B-0ED28507D2C1}" srcOrd="1" destOrd="0" presId="urn:microsoft.com/office/officeart/2005/8/layout/pyramid3"/>
    <dgm:cxn modelId="{8DDD9ECD-AF37-4763-A14A-C6453F2B525A}" type="presOf" srcId="{7AA501C3-2A1A-49D7-AE38-D3626F73DB9E}" destId="{9D542761-4606-443C-8A00-593FE25736F0}" srcOrd="0" destOrd="0" presId="urn:microsoft.com/office/officeart/2005/8/layout/pyramid3"/>
    <dgm:cxn modelId="{ED70AA43-2367-46B0-BFB3-7D7D42DFDF7E}" type="presOf" srcId="{B1CE017D-4F9C-4749-AEFD-91B3F4B07C91}" destId="{B817AD75-FFF7-4F40-B2B8-D7D59C9BB7C0}" srcOrd="0" destOrd="0" presId="urn:microsoft.com/office/officeart/2005/8/layout/pyramid3"/>
    <dgm:cxn modelId="{260F291F-28F2-4F4F-A7B5-08666C585B62}" type="presParOf" srcId="{9D542761-4606-443C-8A00-593FE25736F0}" destId="{13C37208-7FDA-4856-A289-EA5BA7C4AE21}" srcOrd="0" destOrd="0" presId="urn:microsoft.com/office/officeart/2005/8/layout/pyramid3"/>
    <dgm:cxn modelId="{25A76937-6F4D-4B50-A0B6-335C3F63805E}" type="presParOf" srcId="{13C37208-7FDA-4856-A289-EA5BA7C4AE21}" destId="{0B0CCE41-47D6-4B21-BD11-25FECF3222A7}" srcOrd="0" destOrd="0" presId="urn:microsoft.com/office/officeart/2005/8/layout/pyramid3"/>
    <dgm:cxn modelId="{760A89A1-1AD6-4B6E-9B82-27B2ECD0020D}" type="presParOf" srcId="{13C37208-7FDA-4856-A289-EA5BA7C4AE21}" destId="{6885E20F-9F40-4513-8E48-4E23108CF7E4}" srcOrd="1" destOrd="0" presId="urn:microsoft.com/office/officeart/2005/8/layout/pyramid3"/>
    <dgm:cxn modelId="{5C38E1CD-4948-4E1A-BD36-7810C0C96524}" type="presParOf" srcId="{9D542761-4606-443C-8A00-593FE25736F0}" destId="{E6CCB732-E4B3-402C-817C-54F35407A04B}" srcOrd="1" destOrd="0" presId="urn:microsoft.com/office/officeart/2005/8/layout/pyramid3"/>
    <dgm:cxn modelId="{1475790C-6922-46D9-A41F-F38C1AB74EB1}" type="presParOf" srcId="{E6CCB732-E4B3-402C-817C-54F35407A04B}" destId="{B817AD75-FFF7-4F40-B2B8-D7D59C9BB7C0}" srcOrd="0" destOrd="0" presId="urn:microsoft.com/office/officeart/2005/8/layout/pyramid3"/>
    <dgm:cxn modelId="{FE750C9F-6E46-4F92-A4A6-6CF309F81C91}" type="presParOf" srcId="{E6CCB732-E4B3-402C-817C-54F35407A04B}" destId="{0F5FB8A1-71BF-4E5F-814F-68D6AF5E16AD}" srcOrd="1" destOrd="0" presId="urn:microsoft.com/office/officeart/2005/8/layout/pyramid3"/>
    <dgm:cxn modelId="{D9605416-62A3-4F9C-ADCE-C1A96E380233}" type="presParOf" srcId="{9D542761-4606-443C-8A00-593FE25736F0}" destId="{C7AE7390-8139-4744-B9CA-CE5783D31AFD}" srcOrd="2" destOrd="0" presId="urn:microsoft.com/office/officeart/2005/8/layout/pyramid3"/>
    <dgm:cxn modelId="{7C4E2A2C-741E-465A-B46C-8A75A4DC512C}" type="presParOf" srcId="{C7AE7390-8139-4744-B9CA-CE5783D31AFD}" destId="{D4232DF8-1B58-4CEB-A972-E9D8DF2836F0}" srcOrd="0" destOrd="0" presId="urn:microsoft.com/office/officeart/2005/8/layout/pyramid3"/>
    <dgm:cxn modelId="{1E949C20-F6CF-4D65-A0C6-706832C4F548}" type="presParOf" srcId="{C7AE7390-8139-4744-B9CA-CE5783D31AFD}" destId="{C2F09881-C352-40BD-B15B-60A30D504F28}" srcOrd="1" destOrd="0" presId="urn:microsoft.com/office/officeart/2005/8/layout/pyramid3"/>
    <dgm:cxn modelId="{479AE904-74C8-4859-85AF-D6AA149EAA7E}" type="presParOf" srcId="{9D542761-4606-443C-8A00-593FE25736F0}" destId="{E7450362-DD53-4356-A1B3-F259579EC9B6}" srcOrd="3" destOrd="0" presId="urn:microsoft.com/office/officeart/2005/8/layout/pyramid3"/>
    <dgm:cxn modelId="{7DA66604-3BF9-4539-9B1E-708BF1EFF388}" type="presParOf" srcId="{E7450362-DD53-4356-A1B3-F259579EC9B6}" destId="{53B32F80-9B74-40DC-9294-AA94E9E340C6}" srcOrd="0" destOrd="0" presId="urn:microsoft.com/office/officeart/2005/8/layout/pyramid3"/>
    <dgm:cxn modelId="{8701BC45-5994-45AD-9B31-98B5337304AB}" type="presParOf" srcId="{E7450362-DD53-4356-A1B3-F259579EC9B6}" destId="{27496569-F8DD-4FAE-9BE5-7707D3959312}" srcOrd="1" destOrd="0" presId="urn:microsoft.com/office/officeart/2005/8/layout/pyramid3"/>
    <dgm:cxn modelId="{5C512458-EE6D-4E83-8803-AEB3B7A66558}" type="presParOf" srcId="{9D542761-4606-443C-8A00-593FE25736F0}" destId="{705823BA-9F80-462B-9D99-0BE4E6B5DCD8}" srcOrd="4" destOrd="0" presId="urn:microsoft.com/office/officeart/2005/8/layout/pyramid3"/>
    <dgm:cxn modelId="{6416AAE5-C1A0-46C9-910E-2602E9892B63}" type="presParOf" srcId="{705823BA-9F80-462B-9D99-0BE4E6B5DCD8}" destId="{465734C7-6C4C-4F94-B07F-6898033875C8}" srcOrd="0" destOrd="0" presId="urn:microsoft.com/office/officeart/2005/8/layout/pyramid3"/>
    <dgm:cxn modelId="{E32C8F6B-39DA-41AB-9E98-7E3742476CC6}" type="presParOf" srcId="{705823BA-9F80-462B-9D99-0BE4E6B5DCD8}" destId="{18189579-2A19-4440-823B-0ED28507D2C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6CE0A-BD17-469F-8B90-C13B9E91DD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902F786-16AA-48A1-80E0-6D7C1FA1F124}">
      <dgm:prSet phldrT="[Tekst]"/>
      <dgm:spPr/>
      <dgm:t>
        <a:bodyPr/>
        <a:lstStyle/>
        <a:p>
          <a:r>
            <a:rPr lang="da-DK" dirty="0" err="1" smtClean="0"/>
            <a:t>Area</a:t>
          </a:r>
          <a:r>
            <a:rPr lang="da-DK" dirty="0" smtClean="0"/>
            <a:t> of </a:t>
          </a:r>
          <a:r>
            <a:rPr lang="da-DK" dirty="0" err="1" smtClean="0"/>
            <a:t>Strategy</a:t>
          </a:r>
          <a:endParaRPr lang="da-DK" dirty="0"/>
        </a:p>
      </dgm:t>
    </dgm:pt>
    <dgm:pt modelId="{9258D807-C729-47A6-BCBE-41C71CDEDA05}" type="parTrans" cxnId="{3A7E8795-F6E7-4F87-88C8-E559E4C7D716}">
      <dgm:prSet/>
      <dgm:spPr/>
      <dgm:t>
        <a:bodyPr/>
        <a:lstStyle/>
        <a:p>
          <a:endParaRPr lang="da-DK"/>
        </a:p>
      </dgm:t>
    </dgm:pt>
    <dgm:pt modelId="{C42CA0C6-058F-4F2A-8A65-E8B2A09D42CD}" type="sibTrans" cxnId="{3A7E8795-F6E7-4F87-88C8-E559E4C7D716}">
      <dgm:prSet/>
      <dgm:spPr/>
      <dgm:t>
        <a:bodyPr/>
        <a:lstStyle/>
        <a:p>
          <a:endParaRPr lang="da-DK"/>
        </a:p>
      </dgm:t>
    </dgm:pt>
    <dgm:pt modelId="{E2594D15-EF87-4714-8145-2B144EEEFA51}">
      <dgm:prSet phldrT="[Tekst]"/>
      <dgm:spPr/>
      <dgm:t>
        <a:bodyPr/>
        <a:lstStyle/>
        <a:p>
          <a:r>
            <a:rPr lang="da-DK" dirty="0" smtClean="0"/>
            <a:t>Ressources and </a:t>
          </a:r>
          <a:r>
            <a:rPr lang="da-DK" dirty="0" err="1" smtClean="0"/>
            <a:t>Production</a:t>
          </a:r>
          <a:endParaRPr lang="da-DK" dirty="0"/>
        </a:p>
      </dgm:t>
    </dgm:pt>
    <dgm:pt modelId="{D6AFC1FC-A031-4E86-9475-342FB9F3A241}" type="parTrans" cxnId="{96A3C8AA-463E-4904-9658-F82721727335}">
      <dgm:prSet/>
      <dgm:spPr/>
      <dgm:t>
        <a:bodyPr/>
        <a:lstStyle/>
        <a:p>
          <a:endParaRPr lang="da-DK"/>
        </a:p>
      </dgm:t>
    </dgm:pt>
    <dgm:pt modelId="{0A069D56-7978-40D0-9970-EDFA95B0C8A1}" type="sibTrans" cxnId="{96A3C8AA-463E-4904-9658-F82721727335}">
      <dgm:prSet/>
      <dgm:spPr/>
      <dgm:t>
        <a:bodyPr/>
        <a:lstStyle/>
        <a:p>
          <a:endParaRPr lang="da-DK"/>
        </a:p>
      </dgm:t>
    </dgm:pt>
    <dgm:pt modelId="{B4AC2301-BBB9-4707-BCC8-AF8302E8FC71}">
      <dgm:prSet phldrT="[Tekst]"/>
      <dgm:spPr/>
      <dgm:t>
        <a:bodyPr/>
        <a:lstStyle/>
        <a:p>
          <a:r>
            <a:rPr lang="da-DK" dirty="0" smtClean="0"/>
            <a:t>”</a:t>
          </a:r>
          <a:r>
            <a:rPr lang="en-US" dirty="0" smtClean="0"/>
            <a:t> We will increase security of supply and the efficiency of             our Assets</a:t>
          </a:r>
          <a:r>
            <a:rPr lang="da-DK" i="1" dirty="0" smtClean="0"/>
            <a:t>”</a:t>
          </a:r>
          <a:endParaRPr lang="da-DK" i="1" dirty="0"/>
        </a:p>
      </dgm:t>
    </dgm:pt>
    <dgm:pt modelId="{8BC29ED7-28E6-4BAE-88FD-47EDECEDC8E5}" type="parTrans" cxnId="{F810580E-22FF-421E-8506-EC1F69735A34}">
      <dgm:prSet/>
      <dgm:spPr/>
      <dgm:t>
        <a:bodyPr/>
        <a:lstStyle/>
        <a:p>
          <a:endParaRPr lang="da-DK"/>
        </a:p>
      </dgm:t>
    </dgm:pt>
    <dgm:pt modelId="{EA30D20A-4B9D-42E5-8642-3D465445900F}" type="sibTrans" cxnId="{F810580E-22FF-421E-8506-EC1F69735A34}">
      <dgm:prSet/>
      <dgm:spPr/>
      <dgm:t>
        <a:bodyPr/>
        <a:lstStyle/>
        <a:p>
          <a:endParaRPr lang="da-DK"/>
        </a:p>
      </dgm:t>
    </dgm:pt>
    <dgm:pt modelId="{ED2101C7-3C6B-49DA-998D-0F8305784160}">
      <dgm:prSet phldrT="[Tekst]"/>
      <dgm:spPr/>
      <dgm:t>
        <a:bodyPr/>
        <a:lstStyle/>
        <a:p>
          <a:r>
            <a:rPr lang="da-DK" dirty="0" err="1" smtClean="0"/>
            <a:t>Objective</a:t>
          </a:r>
          <a:endParaRPr lang="da-DK" dirty="0"/>
        </a:p>
      </dgm:t>
    </dgm:pt>
    <dgm:pt modelId="{BD24E28B-0BB9-4D21-BD02-B2EB7CE756ED}" type="parTrans" cxnId="{C46BE915-A1E3-4693-900B-A156B3126771}">
      <dgm:prSet/>
      <dgm:spPr/>
      <dgm:t>
        <a:bodyPr/>
        <a:lstStyle/>
        <a:p>
          <a:endParaRPr lang="da-DK"/>
        </a:p>
      </dgm:t>
    </dgm:pt>
    <dgm:pt modelId="{765576AF-8723-4BC3-8CDE-E071A44008AF}" type="sibTrans" cxnId="{C46BE915-A1E3-4693-900B-A156B3126771}">
      <dgm:prSet/>
      <dgm:spPr/>
      <dgm:t>
        <a:bodyPr/>
        <a:lstStyle/>
        <a:p>
          <a:endParaRPr lang="da-DK"/>
        </a:p>
      </dgm:t>
    </dgm:pt>
    <dgm:pt modelId="{51333EB1-09AC-4EE4-9D83-39E77B185A83}">
      <dgm:prSet phldrT="[Tekst]"/>
      <dgm:spPr/>
      <dgm:t>
        <a:bodyPr/>
        <a:lstStyle/>
        <a:p>
          <a:r>
            <a:rPr lang="da-DK" dirty="0" err="1" smtClean="0"/>
            <a:t>We</a:t>
          </a:r>
          <a:r>
            <a:rPr lang="da-DK" dirty="0" smtClean="0"/>
            <a:t> </a:t>
          </a:r>
          <a:r>
            <a:rPr lang="da-DK" dirty="0" err="1" smtClean="0"/>
            <a:t>sell</a:t>
          </a:r>
          <a:r>
            <a:rPr lang="da-DK" dirty="0" smtClean="0"/>
            <a:t> more </a:t>
          </a:r>
          <a:r>
            <a:rPr lang="da-DK" dirty="0" err="1" smtClean="0"/>
            <a:t>energy</a:t>
          </a:r>
          <a:r>
            <a:rPr lang="da-DK" dirty="0" smtClean="0"/>
            <a:t> </a:t>
          </a:r>
          <a:r>
            <a:rPr lang="da-DK" dirty="0" err="1" smtClean="0"/>
            <a:t>than</a:t>
          </a:r>
          <a:r>
            <a:rPr lang="da-DK" dirty="0" smtClean="0"/>
            <a:t> </a:t>
          </a:r>
          <a:r>
            <a:rPr lang="da-DK" dirty="0" err="1" smtClean="0"/>
            <a:t>we</a:t>
          </a:r>
          <a:r>
            <a:rPr lang="da-DK" dirty="0" smtClean="0"/>
            <a:t> </a:t>
          </a:r>
          <a:r>
            <a:rPr lang="da-DK" dirty="0" err="1" smtClean="0"/>
            <a:t>buy</a:t>
          </a:r>
          <a:endParaRPr lang="da-DK" dirty="0"/>
        </a:p>
      </dgm:t>
    </dgm:pt>
    <dgm:pt modelId="{5FE50E25-FAF5-41C6-8C4E-1A9C164F1973}" type="parTrans" cxnId="{32368CD3-A6E9-43DE-B7C1-167AD096009B}">
      <dgm:prSet/>
      <dgm:spPr/>
      <dgm:t>
        <a:bodyPr/>
        <a:lstStyle/>
        <a:p>
          <a:endParaRPr lang="da-DK"/>
        </a:p>
      </dgm:t>
    </dgm:pt>
    <dgm:pt modelId="{1AE351CB-F0BD-4084-B44D-C708F117503C}" type="sibTrans" cxnId="{32368CD3-A6E9-43DE-B7C1-167AD096009B}">
      <dgm:prSet/>
      <dgm:spPr/>
      <dgm:t>
        <a:bodyPr/>
        <a:lstStyle/>
        <a:p>
          <a:endParaRPr lang="da-DK"/>
        </a:p>
      </dgm:t>
    </dgm:pt>
    <dgm:pt modelId="{29C588E4-3BEF-4E81-B607-B1BAFDD60A67}">
      <dgm:prSet phldrT="[Tekst]"/>
      <dgm:spPr/>
      <dgm:t>
        <a:bodyPr/>
        <a:lstStyle/>
        <a:p>
          <a:r>
            <a:rPr lang="da-DK" dirty="0" smtClean="0"/>
            <a:t>Target/KPI</a:t>
          </a:r>
          <a:endParaRPr lang="da-DK" dirty="0"/>
        </a:p>
      </dgm:t>
    </dgm:pt>
    <dgm:pt modelId="{777F6BDC-2432-465A-B3D5-0DC44FD7F393}" type="parTrans" cxnId="{7159D9EF-0B7D-4AAF-8CA8-74AB3AB465C3}">
      <dgm:prSet/>
      <dgm:spPr/>
      <dgm:t>
        <a:bodyPr/>
        <a:lstStyle/>
        <a:p>
          <a:endParaRPr lang="da-DK"/>
        </a:p>
      </dgm:t>
    </dgm:pt>
    <dgm:pt modelId="{34F5DAAD-D8B3-40E6-9CA3-1529272DB03D}" type="sibTrans" cxnId="{7159D9EF-0B7D-4AAF-8CA8-74AB3AB465C3}">
      <dgm:prSet/>
      <dgm:spPr/>
      <dgm:t>
        <a:bodyPr/>
        <a:lstStyle/>
        <a:p>
          <a:endParaRPr lang="da-DK"/>
        </a:p>
      </dgm:t>
    </dgm:pt>
    <dgm:pt modelId="{3062078D-7D5C-4277-BED5-FAC6106A6104}">
      <dgm:prSet phldrT="[Tekst]"/>
      <dgm:spPr/>
      <dgm:t>
        <a:bodyPr/>
        <a:lstStyle/>
        <a:p>
          <a:r>
            <a:rPr lang="da-DK" dirty="0" smtClean="0"/>
            <a:t>Sell 240 % more </a:t>
          </a:r>
          <a:r>
            <a:rPr lang="da-DK" dirty="0" err="1" smtClean="0"/>
            <a:t>energy</a:t>
          </a:r>
          <a:r>
            <a:rPr lang="da-DK" dirty="0" smtClean="0"/>
            <a:t> from WWTP Lynetten </a:t>
          </a:r>
          <a:r>
            <a:rPr lang="da-DK" dirty="0" err="1" smtClean="0"/>
            <a:t>than</a:t>
          </a:r>
          <a:r>
            <a:rPr lang="da-DK" dirty="0" smtClean="0"/>
            <a:t> </a:t>
          </a:r>
          <a:r>
            <a:rPr lang="da-DK" dirty="0" err="1" smtClean="0"/>
            <a:t>we</a:t>
          </a:r>
          <a:r>
            <a:rPr lang="da-DK" dirty="0" smtClean="0"/>
            <a:t> </a:t>
          </a:r>
          <a:r>
            <a:rPr lang="da-DK" dirty="0" err="1" smtClean="0"/>
            <a:t>buy</a:t>
          </a:r>
          <a:endParaRPr lang="da-DK" dirty="0"/>
        </a:p>
      </dgm:t>
    </dgm:pt>
    <dgm:pt modelId="{4A59D142-7FD3-496F-88FA-0779E1EDABB2}" type="parTrans" cxnId="{1B6410EB-985A-45DB-8486-5BBAB48BB752}">
      <dgm:prSet/>
      <dgm:spPr/>
      <dgm:t>
        <a:bodyPr/>
        <a:lstStyle/>
        <a:p>
          <a:endParaRPr lang="da-DK"/>
        </a:p>
      </dgm:t>
    </dgm:pt>
    <dgm:pt modelId="{DE800F92-2984-4D82-BC03-BFB7B0F580CF}" type="sibTrans" cxnId="{1B6410EB-985A-45DB-8486-5BBAB48BB752}">
      <dgm:prSet/>
      <dgm:spPr/>
      <dgm:t>
        <a:bodyPr/>
        <a:lstStyle/>
        <a:p>
          <a:endParaRPr lang="da-DK"/>
        </a:p>
      </dgm:t>
    </dgm:pt>
    <dgm:pt modelId="{262E1958-8BE6-46FB-AA37-65260AF83672}" type="pres">
      <dgm:prSet presAssocID="{68D6CE0A-BD17-469F-8B90-C13B9E91DD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6A8E6A0F-5448-4A19-A570-087A2EE03137}" type="pres">
      <dgm:prSet presAssocID="{A902F786-16AA-48A1-80E0-6D7C1FA1F124}" presName="linNode" presStyleCnt="0"/>
      <dgm:spPr/>
    </dgm:pt>
    <dgm:pt modelId="{F7FA59AF-0B42-4572-91BF-531F19BBEAE2}" type="pres">
      <dgm:prSet presAssocID="{A902F786-16AA-48A1-80E0-6D7C1FA1F12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14C9A49-ED59-4B52-B771-58A0E7C623BB}" type="pres">
      <dgm:prSet presAssocID="{A902F786-16AA-48A1-80E0-6D7C1FA1F12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5984296-098B-41E8-9D12-5CEA9AFA2A26}" type="pres">
      <dgm:prSet presAssocID="{C42CA0C6-058F-4F2A-8A65-E8B2A09D42CD}" presName="sp" presStyleCnt="0"/>
      <dgm:spPr/>
    </dgm:pt>
    <dgm:pt modelId="{C8A99DDC-5FAF-46A9-9211-5AA64F34A793}" type="pres">
      <dgm:prSet presAssocID="{ED2101C7-3C6B-49DA-998D-0F8305784160}" presName="linNode" presStyleCnt="0"/>
      <dgm:spPr/>
    </dgm:pt>
    <dgm:pt modelId="{9C23C803-FD33-45A9-8707-7F6E7A7833A0}" type="pres">
      <dgm:prSet presAssocID="{ED2101C7-3C6B-49DA-998D-0F830578416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93A99C9-B715-481B-87A1-E6E9093618C3}" type="pres">
      <dgm:prSet presAssocID="{ED2101C7-3C6B-49DA-998D-0F830578416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AFCAE2A-4EA0-4F88-AF07-BDB07D446DFA}" type="pres">
      <dgm:prSet presAssocID="{765576AF-8723-4BC3-8CDE-E071A44008AF}" presName="sp" presStyleCnt="0"/>
      <dgm:spPr/>
    </dgm:pt>
    <dgm:pt modelId="{A8722908-FB3C-44D1-AF3B-781C54480E20}" type="pres">
      <dgm:prSet presAssocID="{29C588E4-3BEF-4E81-B607-B1BAFDD60A67}" presName="linNode" presStyleCnt="0"/>
      <dgm:spPr/>
    </dgm:pt>
    <dgm:pt modelId="{CE114AB3-249C-4D7E-8198-8DF93147CB28}" type="pres">
      <dgm:prSet presAssocID="{29C588E4-3BEF-4E81-B607-B1BAFDD60A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6F80340-2C95-4E9B-94F2-7699C88F86E3}" type="pres">
      <dgm:prSet presAssocID="{29C588E4-3BEF-4E81-B607-B1BAFDD60A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2368CD3-A6E9-43DE-B7C1-167AD096009B}" srcId="{ED2101C7-3C6B-49DA-998D-0F8305784160}" destId="{51333EB1-09AC-4EE4-9D83-39E77B185A83}" srcOrd="0" destOrd="0" parTransId="{5FE50E25-FAF5-41C6-8C4E-1A9C164F1973}" sibTransId="{1AE351CB-F0BD-4084-B44D-C708F117503C}"/>
    <dgm:cxn modelId="{D302ED1B-B4F3-4EB6-98B3-CF44C408264B}" type="presOf" srcId="{B4AC2301-BBB9-4707-BCC8-AF8302E8FC71}" destId="{114C9A49-ED59-4B52-B771-58A0E7C623BB}" srcOrd="0" destOrd="1" presId="urn:microsoft.com/office/officeart/2005/8/layout/vList5"/>
    <dgm:cxn modelId="{EA94A86B-AFFB-4571-822E-886457195956}" type="presOf" srcId="{3062078D-7D5C-4277-BED5-FAC6106A6104}" destId="{A6F80340-2C95-4E9B-94F2-7699C88F86E3}" srcOrd="0" destOrd="0" presId="urn:microsoft.com/office/officeart/2005/8/layout/vList5"/>
    <dgm:cxn modelId="{96A3C8AA-463E-4904-9658-F82721727335}" srcId="{A902F786-16AA-48A1-80E0-6D7C1FA1F124}" destId="{E2594D15-EF87-4714-8145-2B144EEEFA51}" srcOrd="0" destOrd="0" parTransId="{D6AFC1FC-A031-4E86-9475-342FB9F3A241}" sibTransId="{0A069D56-7978-40D0-9970-EDFA95B0C8A1}"/>
    <dgm:cxn modelId="{1B6410EB-985A-45DB-8486-5BBAB48BB752}" srcId="{29C588E4-3BEF-4E81-B607-B1BAFDD60A67}" destId="{3062078D-7D5C-4277-BED5-FAC6106A6104}" srcOrd="0" destOrd="0" parTransId="{4A59D142-7FD3-496F-88FA-0779E1EDABB2}" sibTransId="{DE800F92-2984-4D82-BC03-BFB7B0F580CF}"/>
    <dgm:cxn modelId="{55584202-A483-41AA-877E-3D6F28C0C3E7}" type="presOf" srcId="{29C588E4-3BEF-4E81-B607-B1BAFDD60A67}" destId="{CE114AB3-249C-4D7E-8198-8DF93147CB28}" srcOrd="0" destOrd="0" presId="urn:microsoft.com/office/officeart/2005/8/layout/vList5"/>
    <dgm:cxn modelId="{C50E6F49-A7B2-4348-8197-91343F4229EB}" type="presOf" srcId="{68D6CE0A-BD17-469F-8B90-C13B9E91DD7B}" destId="{262E1958-8BE6-46FB-AA37-65260AF83672}" srcOrd="0" destOrd="0" presId="urn:microsoft.com/office/officeart/2005/8/layout/vList5"/>
    <dgm:cxn modelId="{7DBCB9FA-6EEE-4213-9006-03C70EF6E82D}" type="presOf" srcId="{A902F786-16AA-48A1-80E0-6D7C1FA1F124}" destId="{F7FA59AF-0B42-4572-91BF-531F19BBEAE2}" srcOrd="0" destOrd="0" presId="urn:microsoft.com/office/officeart/2005/8/layout/vList5"/>
    <dgm:cxn modelId="{3D06A331-487C-4B84-B87D-E3A9F0FD8208}" type="presOf" srcId="{ED2101C7-3C6B-49DA-998D-0F8305784160}" destId="{9C23C803-FD33-45A9-8707-7F6E7A7833A0}" srcOrd="0" destOrd="0" presId="urn:microsoft.com/office/officeart/2005/8/layout/vList5"/>
    <dgm:cxn modelId="{7159D9EF-0B7D-4AAF-8CA8-74AB3AB465C3}" srcId="{68D6CE0A-BD17-469F-8B90-C13B9E91DD7B}" destId="{29C588E4-3BEF-4E81-B607-B1BAFDD60A67}" srcOrd="2" destOrd="0" parTransId="{777F6BDC-2432-465A-B3D5-0DC44FD7F393}" sibTransId="{34F5DAAD-D8B3-40E6-9CA3-1529272DB03D}"/>
    <dgm:cxn modelId="{C46BE915-A1E3-4693-900B-A156B3126771}" srcId="{68D6CE0A-BD17-469F-8B90-C13B9E91DD7B}" destId="{ED2101C7-3C6B-49DA-998D-0F8305784160}" srcOrd="1" destOrd="0" parTransId="{BD24E28B-0BB9-4D21-BD02-B2EB7CE756ED}" sibTransId="{765576AF-8723-4BC3-8CDE-E071A44008AF}"/>
    <dgm:cxn modelId="{38171D1B-0D22-4D7F-B0DD-C4C4A5EA6451}" type="presOf" srcId="{51333EB1-09AC-4EE4-9D83-39E77B185A83}" destId="{693A99C9-B715-481B-87A1-E6E9093618C3}" srcOrd="0" destOrd="0" presId="urn:microsoft.com/office/officeart/2005/8/layout/vList5"/>
    <dgm:cxn modelId="{C2BCC00D-C142-4C22-A668-B169A0F0BF27}" type="presOf" srcId="{E2594D15-EF87-4714-8145-2B144EEEFA51}" destId="{114C9A49-ED59-4B52-B771-58A0E7C623BB}" srcOrd="0" destOrd="0" presId="urn:microsoft.com/office/officeart/2005/8/layout/vList5"/>
    <dgm:cxn modelId="{F810580E-22FF-421E-8506-EC1F69735A34}" srcId="{A902F786-16AA-48A1-80E0-6D7C1FA1F124}" destId="{B4AC2301-BBB9-4707-BCC8-AF8302E8FC71}" srcOrd="1" destOrd="0" parTransId="{8BC29ED7-28E6-4BAE-88FD-47EDECEDC8E5}" sibTransId="{EA30D20A-4B9D-42E5-8642-3D465445900F}"/>
    <dgm:cxn modelId="{3A7E8795-F6E7-4F87-88C8-E559E4C7D716}" srcId="{68D6CE0A-BD17-469F-8B90-C13B9E91DD7B}" destId="{A902F786-16AA-48A1-80E0-6D7C1FA1F124}" srcOrd="0" destOrd="0" parTransId="{9258D807-C729-47A6-BCBE-41C71CDEDA05}" sibTransId="{C42CA0C6-058F-4F2A-8A65-E8B2A09D42CD}"/>
    <dgm:cxn modelId="{C152BFE3-913F-42C0-BAF4-478F66B4EE82}" type="presParOf" srcId="{262E1958-8BE6-46FB-AA37-65260AF83672}" destId="{6A8E6A0F-5448-4A19-A570-087A2EE03137}" srcOrd="0" destOrd="0" presId="urn:microsoft.com/office/officeart/2005/8/layout/vList5"/>
    <dgm:cxn modelId="{93401AE1-4AB9-4901-8B3E-7C77DCDC9F5E}" type="presParOf" srcId="{6A8E6A0F-5448-4A19-A570-087A2EE03137}" destId="{F7FA59AF-0B42-4572-91BF-531F19BBEAE2}" srcOrd="0" destOrd="0" presId="urn:microsoft.com/office/officeart/2005/8/layout/vList5"/>
    <dgm:cxn modelId="{2466672D-DE6B-44AC-BE5A-5E808ACEFE87}" type="presParOf" srcId="{6A8E6A0F-5448-4A19-A570-087A2EE03137}" destId="{114C9A49-ED59-4B52-B771-58A0E7C623BB}" srcOrd="1" destOrd="0" presId="urn:microsoft.com/office/officeart/2005/8/layout/vList5"/>
    <dgm:cxn modelId="{4D5160DD-2E94-459A-8DE1-8AF739C1A838}" type="presParOf" srcId="{262E1958-8BE6-46FB-AA37-65260AF83672}" destId="{85984296-098B-41E8-9D12-5CEA9AFA2A26}" srcOrd="1" destOrd="0" presId="urn:microsoft.com/office/officeart/2005/8/layout/vList5"/>
    <dgm:cxn modelId="{83D3DE7B-05F9-418D-96DD-E408253B9B6E}" type="presParOf" srcId="{262E1958-8BE6-46FB-AA37-65260AF83672}" destId="{C8A99DDC-5FAF-46A9-9211-5AA64F34A793}" srcOrd="2" destOrd="0" presId="urn:microsoft.com/office/officeart/2005/8/layout/vList5"/>
    <dgm:cxn modelId="{FEDDB227-AC77-44EE-96F8-13BDF56CE8B7}" type="presParOf" srcId="{C8A99DDC-5FAF-46A9-9211-5AA64F34A793}" destId="{9C23C803-FD33-45A9-8707-7F6E7A7833A0}" srcOrd="0" destOrd="0" presId="urn:microsoft.com/office/officeart/2005/8/layout/vList5"/>
    <dgm:cxn modelId="{22B853CF-9750-4AC8-B927-BE2C03E9FC1B}" type="presParOf" srcId="{C8A99DDC-5FAF-46A9-9211-5AA64F34A793}" destId="{693A99C9-B715-481B-87A1-E6E9093618C3}" srcOrd="1" destOrd="0" presId="urn:microsoft.com/office/officeart/2005/8/layout/vList5"/>
    <dgm:cxn modelId="{5ACE1835-852B-4E32-9645-7EDD097D5308}" type="presParOf" srcId="{262E1958-8BE6-46FB-AA37-65260AF83672}" destId="{CAFCAE2A-4EA0-4F88-AF07-BDB07D446DFA}" srcOrd="3" destOrd="0" presId="urn:microsoft.com/office/officeart/2005/8/layout/vList5"/>
    <dgm:cxn modelId="{7EFE2DF9-0D67-4F1B-8F20-16EE0D8E5D42}" type="presParOf" srcId="{262E1958-8BE6-46FB-AA37-65260AF83672}" destId="{A8722908-FB3C-44D1-AF3B-781C54480E20}" srcOrd="4" destOrd="0" presId="urn:microsoft.com/office/officeart/2005/8/layout/vList5"/>
    <dgm:cxn modelId="{8C29B981-A5BB-4E88-8877-21231E271F36}" type="presParOf" srcId="{A8722908-FB3C-44D1-AF3B-781C54480E20}" destId="{CE114AB3-249C-4D7E-8198-8DF93147CB28}" srcOrd="0" destOrd="0" presId="urn:microsoft.com/office/officeart/2005/8/layout/vList5"/>
    <dgm:cxn modelId="{8FFD4C2B-6D1D-426C-A6C1-63E485610B25}" type="presParOf" srcId="{A8722908-FB3C-44D1-AF3B-781C54480E20}" destId="{A6F80340-2C95-4E9B-94F2-7699C88F86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B3E54-5D87-4D71-9468-BF684116520F}">
      <dsp:nvSpPr>
        <dsp:cNvPr id="0" name=""/>
        <dsp:cNvSpPr/>
      </dsp:nvSpPr>
      <dsp:spPr>
        <a:xfrm>
          <a:off x="2030378" y="0"/>
          <a:ext cx="1075475" cy="892899"/>
        </a:xfrm>
        <a:prstGeom prst="trapezoid">
          <a:avLst>
            <a:gd name="adj" fmla="val 57523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b="0" kern="1200" dirty="0" smtClean="0"/>
            <a:t>Mission</a:t>
          </a:r>
          <a:endParaRPr lang="da-DK" sz="2500" b="0" kern="1200" dirty="0"/>
        </a:p>
      </dsp:txBody>
      <dsp:txXfrm>
        <a:off x="2030378" y="0"/>
        <a:ext cx="1075475" cy="892899"/>
      </dsp:txXfrm>
    </dsp:sp>
    <dsp:sp modelId="{8D96578A-0D3C-4470-9773-B8EA6742A4F6}">
      <dsp:nvSpPr>
        <dsp:cNvPr id="0" name=""/>
        <dsp:cNvSpPr/>
      </dsp:nvSpPr>
      <dsp:spPr>
        <a:xfrm>
          <a:off x="1540869" y="892899"/>
          <a:ext cx="2054492" cy="892899"/>
        </a:xfrm>
        <a:prstGeom prst="trapezoid">
          <a:avLst>
            <a:gd name="adj" fmla="val 57523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b="0" kern="1200" dirty="0" smtClean="0"/>
            <a:t>Vision</a:t>
          </a:r>
          <a:endParaRPr lang="da-DK" sz="3200" b="0" kern="1200" dirty="0"/>
        </a:p>
      </dsp:txBody>
      <dsp:txXfrm>
        <a:off x="1900405" y="892899"/>
        <a:ext cx="1335420" cy="892899"/>
      </dsp:txXfrm>
    </dsp:sp>
    <dsp:sp modelId="{A1D04BB0-D1DE-48DE-A4C4-2592751CA088}">
      <dsp:nvSpPr>
        <dsp:cNvPr id="0" name=""/>
        <dsp:cNvSpPr/>
      </dsp:nvSpPr>
      <dsp:spPr>
        <a:xfrm>
          <a:off x="1027246" y="1785798"/>
          <a:ext cx="3081739" cy="892899"/>
        </a:xfrm>
        <a:prstGeom prst="trapezoid">
          <a:avLst>
            <a:gd name="adj" fmla="val 57523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Area of strategy</a:t>
          </a:r>
          <a:endParaRPr lang="en-US" sz="3200" kern="1200" noProof="0" dirty="0"/>
        </a:p>
      </dsp:txBody>
      <dsp:txXfrm>
        <a:off x="1566550" y="1785798"/>
        <a:ext cx="2003130" cy="892899"/>
      </dsp:txXfrm>
    </dsp:sp>
    <dsp:sp modelId="{3B192798-1F1B-42EF-B1C2-B29A6E8DDF13}">
      <dsp:nvSpPr>
        <dsp:cNvPr id="0" name=""/>
        <dsp:cNvSpPr/>
      </dsp:nvSpPr>
      <dsp:spPr>
        <a:xfrm>
          <a:off x="513623" y="2678697"/>
          <a:ext cx="4108985" cy="892899"/>
        </a:xfrm>
        <a:prstGeom prst="trapezoid">
          <a:avLst>
            <a:gd name="adj" fmla="val 57523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000" kern="1200" dirty="0" err="1" smtClean="0"/>
            <a:t>Objectives</a:t>
          </a:r>
          <a:endParaRPr lang="da-DK" sz="4000" kern="1200" dirty="0"/>
        </a:p>
      </dsp:txBody>
      <dsp:txXfrm>
        <a:off x="1232695" y="2678697"/>
        <a:ext cx="2670840" cy="892899"/>
      </dsp:txXfrm>
    </dsp:sp>
    <dsp:sp modelId="{E7367D07-9A79-4B45-B494-2D551F7CF89B}">
      <dsp:nvSpPr>
        <dsp:cNvPr id="0" name=""/>
        <dsp:cNvSpPr/>
      </dsp:nvSpPr>
      <dsp:spPr>
        <a:xfrm>
          <a:off x="0" y="3571596"/>
          <a:ext cx="5136231" cy="892899"/>
        </a:xfrm>
        <a:prstGeom prst="trapezoid">
          <a:avLst>
            <a:gd name="adj" fmla="val 57523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400" kern="1200" dirty="0" smtClean="0"/>
            <a:t>Targets/</a:t>
          </a:r>
          <a:r>
            <a:rPr lang="da-DK" sz="4400" kern="1200" dirty="0" err="1" smtClean="0"/>
            <a:t>KPI’s</a:t>
          </a:r>
          <a:endParaRPr lang="da-DK" sz="4400" kern="1200" dirty="0"/>
        </a:p>
      </dsp:txBody>
      <dsp:txXfrm>
        <a:off x="898840" y="3571596"/>
        <a:ext cx="3338550" cy="892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CE41-47D6-4B21-BD11-25FECF3222A7}">
      <dsp:nvSpPr>
        <dsp:cNvPr id="0" name=""/>
        <dsp:cNvSpPr/>
      </dsp:nvSpPr>
      <dsp:spPr>
        <a:xfrm rot="10800000">
          <a:off x="748069" y="0"/>
          <a:ext cx="4624540" cy="892899"/>
        </a:xfrm>
        <a:prstGeom prst="trapezoid">
          <a:avLst>
            <a:gd name="adj" fmla="val 685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800" kern="1200" dirty="0"/>
        </a:p>
      </dsp:txBody>
      <dsp:txXfrm rot="-10800000">
        <a:off x="1557364" y="0"/>
        <a:ext cx="3005951" cy="892899"/>
      </dsp:txXfrm>
    </dsp:sp>
    <dsp:sp modelId="{B817AD75-FFF7-4F40-B2B8-D7D59C9BB7C0}">
      <dsp:nvSpPr>
        <dsp:cNvPr id="0" name=""/>
        <dsp:cNvSpPr/>
      </dsp:nvSpPr>
      <dsp:spPr>
        <a:xfrm rot="10800000">
          <a:off x="748045" y="892899"/>
          <a:ext cx="5304621" cy="892899"/>
        </a:xfrm>
        <a:prstGeom prst="trapezoid">
          <a:avLst>
            <a:gd name="adj" fmla="val 685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>
              <a:solidFill>
                <a:schemeClr val="bg1"/>
              </a:solidFill>
            </a:rPr>
            <a:t>How </a:t>
          </a:r>
          <a:r>
            <a:rPr lang="da-DK" sz="2400" kern="1200" dirty="0" err="1" smtClean="0">
              <a:solidFill>
                <a:schemeClr val="bg1"/>
              </a:solidFill>
            </a:rPr>
            <a:t>you</a:t>
          </a:r>
          <a:r>
            <a:rPr lang="da-DK" sz="2400" kern="1200" dirty="0" smtClean="0">
              <a:solidFill>
                <a:schemeClr val="bg1"/>
              </a:solidFill>
            </a:rPr>
            <a:t> </a:t>
          </a:r>
          <a:r>
            <a:rPr lang="da-DK" sz="2400" kern="1200" dirty="0" err="1" smtClean="0">
              <a:solidFill>
                <a:schemeClr val="bg1"/>
              </a:solidFill>
            </a:rPr>
            <a:t>work</a:t>
          </a:r>
          <a:r>
            <a:rPr lang="da-DK" sz="2400" kern="1200" dirty="0" smtClean="0">
              <a:solidFill>
                <a:schemeClr val="bg1"/>
              </a:solidFill>
            </a:rPr>
            <a:t> with </a:t>
          </a:r>
          <a:r>
            <a:rPr lang="da-DK" sz="2400" kern="1200" dirty="0" err="1" smtClean="0">
              <a:solidFill>
                <a:schemeClr val="bg1"/>
              </a:solidFill>
            </a:rPr>
            <a:t>SDG’s</a:t>
          </a:r>
          <a:r>
            <a:rPr lang="da-DK" sz="2400" kern="1200" dirty="0" smtClean="0">
              <a:solidFill>
                <a:schemeClr val="bg1"/>
              </a:solidFill>
            </a:rPr>
            <a:t> - option 1, 2 or 3?</a:t>
          </a:r>
          <a:endParaRPr lang="da-DK" sz="2400" kern="1200" dirty="0">
            <a:solidFill>
              <a:schemeClr val="bg1"/>
            </a:solidFill>
          </a:endParaRPr>
        </a:p>
      </dsp:txBody>
      <dsp:txXfrm rot="-10800000">
        <a:off x="1676353" y="892899"/>
        <a:ext cx="3448004" cy="892899"/>
      </dsp:txXfrm>
    </dsp:sp>
    <dsp:sp modelId="{D4232DF8-1B58-4CEB-A972-E9D8DF2836F0}">
      <dsp:nvSpPr>
        <dsp:cNvPr id="0" name=""/>
        <dsp:cNvSpPr/>
      </dsp:nvSpPr>
      <dsp:spPr>
        <a:xfrm rot="10800000">
          <a:off x="1360143" y="1785798"/>
          <a:ext cx="4065025" cy="892899"/>
        </a:xfrm>
        <a:prstGeom prst="trapezoid">
          <a:avLst>
            <a:gd name="adj" fmla="val 685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chemeClr val="bg1"/>
              </a:solidFill>
            </a:rPr>
            <a:t>Level 1-goals</a:t>
          </a:r>
          <a:endParaRPr lang="da-DK" sz="2800" kern="1200" dirty="0">
            <a:solidFill>
              <a:schemeClr val="bg1"/>
            </a:solidFill>
          </a:endParaRPr>
        </a:p>
      </dsp:txBody>
      <dsp:txXfrm rot="-10800000">
        <a:off x="2071523" y="1785798"/>
        <a:ext cx="2642266" cy="892899"/>
      </dsp:txXfrm>
    </dsp:sp>
    <dsp:sp modelId="{53B32F80-9B74-40DC-9294-AA94E9E340C6}">
      <dsp:nvSpPr>
        <dsp:cNvPr id="0" name=""/>
        <dsp:cNvSpPr/>
      </dsp:nvSpPr>
      <dsp:spPr>
        <a:xfrm rot="10800000">
          <a:off x="1904216" y="2678697"/>
          <a:ext cx="2914325" cy="892899"/>
        </a:xfrm>
        <a:prstGeom prst="trapezoid">
          <a:avLst>
            <a:gd name="adj" fmla="val 685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chemeClr val="bg1"/>
              </a:solidFill>
            </a:rPr>
            <a:t>Level 2-targets</a:t>
          </a:r>
          <a:endParaRPr lang="da-DK" sz="2800" kern="1200" dirty="0">
            <a:solidFill>
              <a:schemeClr val="bg1"/>
            </a:solidFill>
          </a:endParaRPr>
        </a:p>
      </dsp:txBody>
      <dsp:txXfrm rot="-10800000">
        <a:off x="2414223" y="2678697"/>
        <a:ext cx="1894311" cy="892899"/>
      </dsp:txXfrm>
    </dsp:sp>
    <dsp:sp modelId="{465734C7-6C4C-4F94-B07F-6898033875C8}">
      <dsp:nvSpPr>
        <dsp:cNvPr id="0" name=""/>
        <dsp:cNvSpPr/>
      </dsp:nvSpPr>
      <dsp:spPr>
        <a:xfrm rot="10800000">
          <a:off x="2448272" y="3563078"/>
          <a:ext cx="1768876" cy="892899"/>
        </a:xfrm>
        <a:prstGeom prst="trapezoid">
          <a:avLst>
            <a:gd name="adj" fmla="val 685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chemeClr val="tx1"/>
              </a:solidFill>
            </a:rPr>
            <a:t>(Level 3- </a:t>
          </a:r>
          <a:r>
            <a:rPr lang="da-DK" sz="2800" kern="1200" dirty="0" err="1" smtClean="0">
              <a:solidFill>
                <a:schemeClr val="tx1"/>
              </a:solidFill>
            </a:rPr>
            <a:t>indicators</a:t>
          </a:r>
          <a:r>
            <a:rPr lang="da-DK" sz="2800" kern="1200" dirty="0" smtClean="0">
              <a:solidFill>
                <a:schemeClr val="tx1"/>
              </a:solidFill>
            </a:rPr>
            <a:t>)</a:t>
          </a:r>
          <a:endParaRPr lang="da-DK" sz="2800" kern="1200" dirty="0">
            <a:solidFill>
              <a:schemeClr val="tx1"/>
            </a:solidFill>
          </a:endParaRPr>
        </a:p>
      </dsp:txBody>
      <dsp:txXfrm rot="-10800000">
        <a:off x="2448272" y="3563078"/>
        <a:ext cx="1768876" cy="892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C9A49-ED59-4B52-B771-58A0E7C623BB}">
      <dsp:nvSpPr>
        <dsp:cNvPr id="0" name=""/>
        <dsp:cNvSpPr/>
      </dsp:nvSpPr>
      <dsp:spPr>
        <a:xfrm rot="5400000">
          <a:off x="3129861" y="-971254"/>
          <a:ext cx="1280954" cy="3548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Ressources and </a:t>
          </a:r>
          <a:r>
            <a:rPr lang="da-DK" sz="1800" kern="1200" dirty="0" err="1" smtClean="0"/>
            <a:t>Production</a:t>
          </a:r>
          <a:endParaRPr lang="da-DK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”</a:t>
          </a:r>
          <a:r>
            <a:rPr lang="en-US" sz="1800" kern="1200" dirty="0" smtClean="0"/>
            <a:t> We will increase security of supply and the efficiency of             our Assets</a:t>
          </a:r>
          <a:r>
            <a:rPr lang="da-DK" sz="1800" i="1" kern="1200" dirty="0" smtClean="0"/>
            <a:t>”</a:t>
          </a:r>
          <a:endParaRPr lang="da-DK" sz="1800" i="1" kern="1200" dirty="0"/>
        </a:p>
      </dsp:txBody>
      <dsp:txXfrm rot="-5400000">
        <a:off x="1996062" y="225076"/>
        <a:ext cx="3486023" cy="1155892"/>
      </dsp:txXfrm>
    </dsp:sp>
    <dsp:sp modelId="{F7FA59AF-0B42-4572-91BF-531F19BBEAE2}">
      <dsp:nvSpPr>
        <dsp:cNvPr id="0" name=""/>
        <dsp:cNvSpPr/>
      </dsp:nvSpPr>
      <dsp:spPr>
        <a:xfrm>
          <a:off x="0" y="2426"/>
          <a:ext cx="1996061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900" kern="1200" dirty="0" err="1" smtClean="0"/>
            <a:t>Area</a:t>
          </a:r>
          <a:r>
            <a:rPr lang="da-DK" sz="2900" kern="1200" dirty="0" smtClean="0"/>
            <a:t> of </a:t>
          </a:r>
          <a:r>
            <a:rPr lang="da-DK" sz="2900" kern="1200" dirty="0" err="1" smtClean="0"/>
            <a:t>Strategy</a:t>
          </a:r>
          <a:endParaRPr lang="da-DK" sz="2900" kern="1200" dirty="0"/>
        </a:p>
      </dsp:txBody>
      <dsp:txXfrm>
        <a:off x="78164" y="80590"/>
        <a:ext cx="1839733" cy="1444865"/>
      </dsp:txXfrm>
    </dsp:sp>
    <dsp:sp modelId="{693A99C9-B715-481B-87A1-E6E9093618C3}">
      <dsp:nvSpPr>
        <dsp:cNvPr id="0" name=""/>
        <dsp:cNvSpPr/>
      </dsp:nvSpPr>
      <dsp:spPr>
        <a:xfrm rot="5400000">
          <a:off x="3129861" y="709998"/>
          <a:ext cx="1280954" cy="3548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err="1" smtClean="0"/>
            <a:t>We</a:t>
          </a:r>
          <a:r>
            <a:rPr lang="da-DK" sz="1800" kern="1200" dirty="0" smtClean="0"/>
            <a:t> </a:t>
          </a:r>
          <a:r>
            <a:rPr lang="da-DK" sz="1800" kern="1200" dirty="0" err="1" smtClean="0"/>
            <a:t>sell</a:t>
          </a:r>
          <a:r>
            <a:rPr lang="da-DK" sz="1800" kern="1200" dirty="0" smtClean="0"/>
            <a:t> more </a:t>
          </a:r>
          <a:r>
            <a:rPr lang="da-DK" sz="1800" kern="1200" dirty="0" err="1" smtClean="0"/>
            <a:t>energy</a:t>
          </a:r>
          <a:r>
            <a:rPr lang="da-DK" sz="1800" kern="1200" dirty="0" smtClean="0"/>
            <a:t> </a:t>
          </a:r>
          <a:r>
            <a:rPr lang="da-DK" sz="1800" kern="1200" dirty="0" err="1" smtClean="0"/>
            <a:t>than</a:t>
          </a:r>
          <a:r>
            <a:rPr lang="da-DK" sz="1800" kern="1200" dirty="0" smtClean="0"/>
            <a:t> </a:t>
          </a:r>
          <a:r>
            <a:rPr lang="da-DK" sz="1800" kern="1200" dirty="0" err="1" smtClean="0"/>
            <a:t>we</a:t>
          </a:r>
          <a:r>
            <a:rPr lang="da-DK" sz="1800" kern="1200" dirty="0" smtClean="0"/>
            <a:t> </a:t>
          </a:r>
          <a:r>
            <a:rPr lang="da-DK" sz="1800" kern="1200" dirty="0" err="1" smtClean="0"/>
            <a:t>buy</a:t>
          </a:r>
          <a:endParaRPr lang="da-DK" sz="1800" kern="1200" dirty="0"/>
        </a:p>
      </dsp:txBody>
      <dsp:txXfrm rot="-5400000">
        <a:off x="1996062" y="1906329"/>
        <a:ext cx="3486023" cy="1155892"/>
      </dsp:txXfrm>
    </dsp:sp>
    <dsp:sp modelId="{9C23C803-FD33-45A9-8707-7F6E7A7833A0}">
      <dsp:nvSpPr>
        <dsp:cNvPr id="0" name=""/>
        <dsp:cNvSpPr/>
      </dsp:nvSpPr>
      <dsp:spPr>
        <a:xfrm>
          <a:off x="0" y="1683679"/>
          <a:ext cx="1996061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900" kern="1200" dirty="0" err="1" smtClean="0"/>
            <a:t>Objective</a:t>
          </a:r>
          <a:endParaRPr lang="da-DK" sz="2900" kern="1200" dirty="0"/>
        </a:p>
      </dsp:txBody>
      <dsp:txXfrm>
        <a:off x="78164" y="1761843"/>
        <a:ext cx="1839733" cy="1444865"/>
      </dsp:txXfrm>
    </dsp:sp>
    <dsp:sp modelId="{A6F80340-2C95-4E9B-94F2-7699C88F86E3}">
      <dsp:nvSpPr>
        <dsp:cNvPr id="0" name=""/>
        <dsp:cNvSpPr/>
      </dsp:nvSpPr>
      <dsp:spPr>
        <a:xfrm rot="5400000">
          <a:off x="3129861" y="2391252"/>
          <a:ext cx="1280954" cy="3548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Sell 240 % more </a:t>
          </a:r>
          <a:r>
            <a:rPr lang="da-DK" sz="1800" kern="1200" dirty="0" err="1" smtClean="0"/>
            <a:t>energy</a:t>
          </a:r>
          <a:r>
            <a:rPr lang="da-DK" sz="1800" kern="1200" dirty="0" smtClean="0"/>
            <a:t> from WWTP Lynetten </a:t>
          </a:r>
          <a:r>
            <a:rPr lang="da-DK" sz="1800" kern="1200" dirty="0" err="1" smtClean="0"/>
            <a:t>than</a:t>
          </a:r>
          <a:r>
            <a:rPr lang="da-DK" sz="1800" kern="1200" dirty="0" smtClean="0"/>
            <a:t> </a:t>
          </a:r>
          <a:r>
            <a:rPr lang="da-DK" sz="1800" kern="1200" dirty="0" err="1" smtClean="0"/>
            <a:t>we</a:t>
          </a:r>
          <a:r>
            <a:rPr lang="da-DK" sz="1800" kern="1200" dirty="0" smtClean="0"/>
            <a:t> </a:t>
          </a:r>
          <a:r>
            <a:rPr lang="da-DK" sz="1800" kern="1200" dirty="0" err="1" smtClean="0"/>
            <a:t>buy</a:t>
          </a:r>
          <a:endParaRPr lang="da-DK" sz="1800" kern="1200" dirty="0"/>
        </a:p>
      </dsp:txBody>
      <dsp:txXfrm rot="-5400000">
        <a:off x="1996062" y="3587583"/>
        <a:ext cx="3486023" cy="1155892"/>
      </dsp:txXfrm>
    </dsp:sp>
    <dsp:sp modelId="{CE114AB3-249C-4D7E-8198-8DF93147CB28}">
      <dsp:nvSpPr>
        <dsp:cNvPr id="0" name=""/>
        <dsp:cNvSpPr/>
      </dsp:nvSpPr>
      <dsp:spPr>
        <a:xfrm>
          <a:off x="0" y="3364932"/>
          <a:ext cx="1996061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900" kern="1200" dirty="0" smtClean="0"/>
            <a:t>Target/KPI</a:t>
          </a:r>
          <a:endParaRPr lang="da-DK" sz="2900" kern="1200" dirty="0"/>
        </a:p>
      </dsp:txBody>
      <dsp:txXfrm>
        <a:off x="78164" y="3443096"/>
        <a:ext cx="1839733" cy="1444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341B8C-0F9C-4FAF-90C8-FD4C1EED82B9}" type="datetimeFigureOut">
              <a:rPr lang="da-DK" smtClean="0"/>
              <a:t>25-09-2019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0EAA5E-36B4-49AD-A80A-44DC3FBD24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76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Have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enjoyed</a:t>
            </a:r>
            <a:r>
              <a:rPr lang="da-DK" dirty="0" smtClean="0"/>
              <a:t> the </a:t>
            </a:r>
            <a:r>
              <a:rPr lang="da-DK" dirty="0" err="1" smtClean="0"/>
              <a:t>conference</a:t>
            </a:r>
            <a:r>
              <a:rPr lang="da-DK" dirty="0" smtClean="0"/>
              <a:t> ?? </a:t>
            </a:r>
          </a:p>
          <a:p>
            <a:endParaRPr lang="da-DK" dirty="0" smtClean="0"/>
          </a:p>
          <a:p>
            <a:r>
              <a:rPr lang="da-DK" dirty="0" smtClean="0"/>
              <a:t>Asset</a:t>
            </a:r>
            <a:r>
              <a:rPr lang="da-DK" baseline="0" dirty="0" smtClean="0"/>
              <a:t> Management  -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even</a:t>
            </a:r>
            <a:r>
              <a:rPr lang="da-DK" baseline="0" dirty="0" smtClean="0"/>
              <a:t> have a proper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 for it in Danish. The ISO </a:t>
            </a:r>
            <a:r>
              <a:rPr lang="da-DK" baseline="0" dirty="0" err="1" smtClean="0"/>
              <a:t>translates</a:t>
            </a:r>
            <a:r>
              <a:rPr lang="da-DK" baseline="0" dirty="0" smtClean="0"/>
              <a:t> it to ”Styring af aktiver”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give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assosiation</a:t>
            </a:r>
            <a:r>
              <a:rPr lang="da-DK" baseline="0" dirty="0" smtClean="0"/>
              <a:t> of ”</a:t>
            </a:r>
            <a:r>
              <a:rPr lang="da-DK" baseline="0" dirty="0" err="1" smtClean="0"/>
              <a:t>driving</a:t>
            </a:r>
            <a:r>
              <a:rPr lang="da-DK" baseline="0" dirty="0" smtClean="0"/>
              <a:t> the asset”  - so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call</a:t>
            </a:r>
            <a:r>
              <a:rPr lang="da-DK" baseline="0" dirty="0" smtClean="0"/>
              <a:t> it asset management</a:t>
            </a:r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EAA5E-36B4-49AD-A80A-44DC3FBD24F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02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EAA5E-36B4-49AD-A80A-44DC3FBD24F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07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EAA5E-36B4-49AD-A80A-44DC3FBD24F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39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EAA5E-36B4-49AD-A80A-44DC3FBD24F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5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EAA5E-36B4-49AD-A80A-44DC3FBD24F0}" type="slidenum">
              <a:rPr lang="da-DK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9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element_vens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0489C1"/>
                </a:solidFill>
              </a:defRPr>
            </a:lvl1pPr>
          </a:lstStyle>
          <a:p>
            <a:r>
              <a:rPr lang="da-DK" dirty="0" smtClean="0"/>
              <a:t>KLIK FOR AT TILFØJE TEKST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2465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0489C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4132448" y="6363328"/>
            <a:ext cx="2133600" cy="365125"/>
          </a:xfrm>
          <a:prstGeom prst="rect">
            <a:avLst/>
          </a:prstGeom>
        </p:spPr>
        <p:txBody>
          <a:bodyPr/>
          <a:lstStyle/>
          <a:p>
            <a:fld id="{183D6DE1-0B95-4D9A-83A6-4C0E05558EE2}" type="datetime2">
              <a:rPr lang="da-DK" smtClean="0"/>
              <a:t>25. september 2019</a:t>
            </a:fld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>
          <a:xfrm>
            <a:off x="971600" y="6352450"/>
            <a:ext cx="172819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Skriv titel på præsentation </a:t>
            </a:r>
            <a:endParaRPr lang="da-DK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>
          <a:xfrm>
            <a:off x="455130" y="6356352"/>
            <a:ext cx="516470" cy="365125"/>
          </a:xfrm>
          <a:prstGeom prst="rect">
            <a:avLst/>
          </a:prstGeom>
        </p:spPr>
        <p:txBody>
          <a:bodyPr/>
          <a:lstStyle/>
          <a:p>
            <a:fld id="{53A96647-E8CD-4D10-9962-FC69A33384C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323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/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element_højre_m 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63"/>
          <a:stretch/>
        </p:blipFill>
        <p:spPr>
          <a:xfrm>
            <a:off x="19985" y="0"/>
            <a:ext cx="9144000" cy="2155971"/>
          </a:xfrm>
          <a:prstGeom prst="rect">
            <a:avLst/>
          </a:prstGeom>
        </p:spPr>
      </p:pic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57200" y="1600200"/>
            <a:ext cx="7570788" cy="4525963"/>
          </a:xfrm>
        </p:spPr>
        <p:txBody>
          <a:bodyPr/>
          <a:lstStyle>
            <a:lvl1pPr>
              <a:buFont typeface="+mj-lt"/>
              <a:buAutoNum type="arabicPeriod"/>
              <a:defRPr b="1"/>
            </a:lvl1pPr>
            <a:lvl2pPr marL="361950" indent="0">
              <a:buNone/>
              <a:defRPr/>
            </a:lvl2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1" name="Pladsholder til diasnummer 9"/>
          <p:cNvSpPr>
            <a:spLocks noGrp="1"/>
          </p:cNvSpPr>
          <p:nvPr>
            <p:ph type="sldNum" sz="quarter" idx="12"/>
          </p:nvPr>
        </p:nvSpPr>
        <p:spPr>
          <a:xfrm>
            <a:off x="455130" y="6356352"/>
            <a:ext cx="516470" cy="365125"/>
          </a:xfrm>
          <a:prstGeom prst="rect">
            <a:avLst/>
          </a:prstGeom>
        </p:spPr>
        <p:txBody>
          <a:bodyPr/>
          <a:lstStyle/>
          <a:p>
            <a:fld id="{53A96647-E8CD-4D10-9962-FC69A33384C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3" t="86155"/>
          <a:stretch/>
        </p:blipFill>
        <p:spPr>
          <a:xfrm>
            <a:off x="7872177" y="5950760"/>
            <a:ext cx="1285423" cy="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grafikelement_højre_lill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7"/>
          <a:stretch/>
        </p:blipFill>
        <p:spPr>
          <a:xfrm>
            <a:off x="11709" y="1262"/>
            <a:ext cx="9144000" cy="59968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70788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2"/>
            <a:ext cx="75707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3" name="Pladsholder til diasnummer 9"/>
          <p:cNvSpPr>
            <a:spLocks noGrp="1"/>
          </p:cNvSpPr>
          <p:nvPr>
            <p:ph type="sldNum" sz="quarter" idx="12"/>
          </p:nvPr>
        </p:nvSpPr>
        <p:spPr>
          <a:xfrm>
            <a:off x="455130" y="6356352"/>
            <a:ext cx="516470" cy="365125"/>
          </a:xfrm>
          <a:prstGeom prst="rect">
            <a:avLst/>
          </a:prstGeom>
        </p:spPr>
        <p:txBody>
          <a:bodyPr/>
          <a:lstStyle/>
          <a:p>
            <a:fld id="{53A96647-E8CD-4D10-9962-FC69A33384C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3" t="86155"/>
          <a:stretch/>
        </p:blipFill>
        <p:spPr>
          <a:xfrm>
            <a:off x="7872177" y="5950760"/>
            <a:ext cx="1285423" cy="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3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 - uden blom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grafikelement_højre_lill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7"/>
          <a:stretch/>
        </p:blipFill>
        <p:spPr>
          <a:xfrm>
            <a:off x="11709" y="-7127"/>
            <a:ext cx="9144000" cy="59968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70788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2"/>
            <a:ext cx="75707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3" name="Pladsholder til diasnummer 9"/>
          <p:cNvSpPr>
            <a:spLocks noGrp="1"/>
          </p:cNvSpPr>
          <p:nvPr>
            <p:ph type="sldNum" sz="quarter" idx="12"/>
          </p:nvPr>
        </p:nvSpPr>
        <p:spPr>
          <a:xfrm>
            <a:off x="455130" y="6356352"/>
            <a:ext cx="516470" cy="365125"/>
          </a:xfrm>
          <a:prstGeom prst="rect">
            <a:avLst/>
          </a:prstGeom>
        </p:spPr>
        <p:txBody>
          <a:bodyPr/>
          <a:lstStyle/>
          <a:p>
            <a:fld id="{53A96647-E8CD-4D10-9962-FC69A33384C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530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grafikelement_højre_lill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1"/>
          <a:stretch/>
        </p:blipFill>
        <p:spPr>
          <a:xfrm>
            <a:off x="11709" y="0"/>
            <a:ext cx="9144000" cy="59897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707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3683000" cy="452596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354916" y="1600202"/>
            <a:ext cx="3673072" cy="4525963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4" name="Pladsholder til diasnummer 9"/>
          <p:cNvSpPr>
            <a:spLocks noGrp="1"/>
          </p:cNvSpPr>
          <p:nvPr>
            <p:ph type="sldNum" sz="quarter" idx="12"/>
          </p:nvPr>
        </p:nvSpPr>
        <p:spPr>
          <a:xfrm>
            <a:off x="455130" y="6356352"/>
            <a:ext cx="516470" cy="365125"/>
          </a:xfrm>
          <a:prstGeom prst="rect">
            <a:avLst/>
          </a:prstGeom>
        </p:spPr>
        <p:txBody>
          <a:bodyPr/>
          <a:lstStyle/>
          <a:p>
            <a:fld id="{53A96647-E8CD-4D10-9962-FC69A33384C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3" t="86155"/>
          <a:stretch/>
        </p:blipFill>
        <p:spPr>
          <a:xfrm>
            <a:off x="7880566" y="5950760"/>
            <a:ext cx="1285423" cy="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- afsnit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lede 6" descr="grafikelement_højre_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" y="0"/>
            <a:ext cx="9144000" cy="6858000"/>
          </a:xfrm>
          <a:prstGeom prst="rect">
            <a:avLst/>
          </a:prstGeom>
        </p:spPr>
      </p:pic>
      <p:sp>
        <p:nvSpPr>
          <p:cNvPr id="11" name="Pladsholder til diasnummer 9"/>
          <p:cNvSpPr>
            <a:spLocks noGrp="1"/>
          </p:cNvSpPr>
          <p:nvPr>
            <p:ph type="sldNum" sz="quarter" idx="12"/>
          </p:nvPr>
        </p:nvSpPr>
        <p:spPr>
          <a:xfrm>
            <a:off x="455130" y="6356352"/>
            <a:ext cx="516470" cy="365125"/>
          </a:xfrm>
          <a:prstGeom prst="rect">
            <a:avLst/>
          </a:prstGeom>
        </p:spPr>
        <p:txBody>
          <a:bodyPr/>
          <a:lstStyle/>
          <a:p>
            <a:fld id="{53A96647-E8CD-4D10-9962-FC69A33384C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24650" y="2426728"/>
            <a:ext cx="7159718" cy="251444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675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Pladsholder til dato 7"/>
          <p:cNvSpPr>
            <a:spLocks noGrp="1"/>
          </p:cNvSpPr>
          <p:nvPr>
            <p:ph type="dt" sz="half" idx="2"/>
          </p:nvPr>
        </p:nvSpPr>
        <p:spPr>
          <a:xfrm>
            <a:off x="4132448" y="6363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7F53AAE-4FC0-4D0E-872E-B3AA84835BE1}" type="datetime2">
              <a:rPr lang="da-DK" smtClean="0"/>
              <a:t>25. september 2019</a:t>
            </a:fld>
            <a:endParaRPr lang="da-DK" dirty="0"/>
          </a:p>
        </p:txBody>
      </p:sp>
      <p:sp>
        <p:nvSpPr>
          <p:cNvPr id="11" name="Pladsholder til sidefod 8"/>
          <p:cNvSpPr>
            <a:spLocks noGrp="1"/>
          </p:cNvSpPr>
          <p:nvPr>
            <p:ph type="ftr" sz="quarter" idx="3"/>
          </p:nvPr>
        </p:nvSpPr>
        <p:spPr>
          <a:xfrm>
            <a:off x="971600" y="6352450"/>
            <a:ext cx="1728192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a-DK" smtClean="0"/>
              <a:t>Skriv titel på præsentation </a:t>
            </a:r>
            <a:endParaRPr lang="da-DK" dirty="0"/>
          </a:p>
        </p:txBody>
      </p:sp>
      <p:sp>
        <p:nvSpPr>
          <p:cNvPr id="12" name="Pladsholder til diasnummer 9"/>
          <p:cNvSpPr>
            <a:spLocks noGrp="1"/>
          </p:cNvSpPr>
          <p:nvPr>
            <p:ph type="sldNum" sz="quarter" idx="4"/>
          </p:nvPr>
        </p:nvSpPr>
        <p:spPr>
          <a:xfrm>
            <a:off x="455130" y="6356352"/>
            <a:ext cx="51647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3A96647-E8CD-4D10-9962-FC69A33384C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528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15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0C0"/>
        </a:buClr>
        <a:buFont typeface="Arial" pitchFamily="34" charset="0"/>
        <a:buChar char="•"/>
        <a:defRPr sz="1700" kern="1200">
          <a:solidFill>
            <a:srgbClr val="00315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A0C0"/>
        </a:buClr>
        <a:buFont typeface="Calibri" pitchFamily="34" charset="0"/>
        <a:buChar char="−"/>
        <a:defRPr sz="1700" kern="1200">
          <a:solidFill>
            <a:srgbClr val="0031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A0C0"/>
        </a:buClr>
        <a:buFont typeface="Arial" pitchFamily="34" charset="0"/>
        <a:buChar char="•"/>
        <a:defRPr sz="1700" kern="1200">
          <a:solidFill>
            <a:srgbClr val="0031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A0C0"/>
        </a:buClr>
        <a:buFont typeface="Calibri" pitchFamily="34" charset="0"/>
        <a:buChar char="−"/>
        <a:defRPr sz="1700" kern="1200">
          <a:solidFill>
            <a:srgbClr val="0031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A0C0"/>
        </a:buClr>
        <a:buFont typeface="Arial" pitchFamily="34" charset="0"/>
        <a:buChar char="•"/>
        <a:defRPr sz="1800" kern="1200">
          <a:solidFill>
            <a:srgbClr val="0031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imgres?imgurl=http://press.linkedin.com/display-media/206/4&amp;imgrefurl=http://press.linkedin.com/Media-Resources/206/LinkedIn-in-logo-2-color-reverse-png&amp;docid=g90khM-0EoJ7bM&amp;tbnid=pFSmePUbxccz8M:&amp;w=800&amp;h=707&amp;ei=-H2qU67lAeezywOnxICADw&amp;ved=0CAIQxiAwAA&amp;iact=c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918450" cy="1470025"/>
          </a:xfrm>
        </p:spPr>
        <p:txBody>
          <a:bodyPr>
            <a:normAutofit/>
          </a:bodyPr>
          <a:lstStyle/>
          <a:p>
            <a:r>
              <a:rPr lang="da-DK" dirty="0" err="1" smtClean="0"/>
              <a:t>SDG’s</a:t>
            </a:r>
            <a:r>
              <a:rPr lang="da-DK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Water Utility Strategy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96942" y="3886200"/>
            <a:ext cx="7879600" cy="1752600"/>
          </a:xfrm>
        </p:spPr>
        <p:txBody>
          <a:bodyPr/>
          <a:lstStyle/>
          <a:p>
            <a:r>
              <a:rPr lang="da-DK" dirty="0" smtClean="0"/>
              <a:t>Torsdag den 26. september 2019</a:t>
            </a:r>
            <a:br>
              <a:rPr lang="da-DK" dirty="0" smtClean="0"/>
            </a:br>
            <a:r>
              <a:rPr lang="da-DK" dirty="0" smtClean="0"/>
              <a:t>John </a:t>
            </a:r>
            <a:r>
              <a:rPr lang="da-DK" dirty="0"/>
              <a:t>Buur Christiansen, </a:t>
            </a:r>
            <a:r>
              <a:rPr lang="da-DK" dirty="0" smtClean="0"/>
              <a:t>CEO</a:t>
            </a:r>
            <a:endParaRPr lang="da-DK" dirty="0"/>
          </a:p>
        </p:txBody>
      </p:sp>
      <p:sp>
        <p:nvSpPr>
          <p:cNvPr id="11" name="Pladsholder til diasnummer 9"/>
          <p:cNvSpPr>
            <a:spLocks noGrp="1"/>
          </p:cNvSpPr>
          <p:nvPr>
            <p:ph type="sldNum" sz="quarter" idx="12"/>
          </p:nvPr>
        </p:nvSpPr>
        <p:spPr>
          <a:xfrm>
            <a:off x="455130" y="6356352"/>
            <a:ext cx="516470" cy="365125"/>
          </a:xfrm>
          <a:prstGeom prst="rect">
            <a:avLst/>
          </a:prstGeom>
        </p:spPr>
        <p:txBody>
          <a:bodyPr/>
          <a:lstStyle/>
          <a:p>
            <a:fld id="{53A96647-E8CD-4D10-9962-FC69A33384CE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742" y="4725144"/>
            <a:ext cx="3001737" cy="188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7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u="sng" dirty="0" smtClean="0"/>
              <a:t>integrate</a:t>
            </a:r>
            <a:r>
              <a:rPr lang="en-US" dirty="0" smtClean="0"/>
              <a:t> SDG’s</a:t>
            </a:r>
            <a:br>
              <a:rPr lang="en-US" dirty="0" smtClean="0"/>
            </a:br>
            <a:r>
              <a:rPr lang="en-US" dirty="0" smtClean="0"/>
              <a:t>in the Water Utility Strategy?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10</a:t>
            </a:fld>
            <a:endParaRPr lang="da-D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1823349"/>
              </p:ext>
            </p:extLst>
          </p:nvPr>
        </p:nvGraphicFramePr>
        <p:xfrm>
          <a:off x="107504" y="1654747"/>
          <a:ext cx="513623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58755535"/>
              </p:ext>
            </p:extLst>
          </p:nvPr>
        </p:nvGraphicFramePr>
        <p:xfrm>
          <a:off x="2987824" y="1654747"/>
          <a:ext cx="61206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3707904" y="1484784"/>
            <a:ext cx="5118806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 rot="17971444">
            <a:off x="-556080" y="3026260"/>
            <a:ext cx="358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Water Utility </a:t>
            </a:r>
            <a:r>
              <a:rPr lang="da-DK" sz="2800" b="1" dirty="0" err="1" smtClean="0"/>
              <a:t>Strategy</a:t>
            </a:r>
            <a:endParaRPr lang="da-DK" sz="2800" b="1" dirty="0"/>
          </a:p>
        </p:txBody>
      </p:sp>
      <p:sp>
        <p:nvSpPr>
          <p:cNvPr id="11" name="Tekstfelt 10"/>
          <p:cNvSpPr txBox="1"/>
          <p:nvPr/>
        </p:nvSpPr>
        <p:spPr>
          <a:xfrm rot="18182197">
            <a:off x="6693986" y="4459710"/>
            <a:ext cx="273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err="1" smtClean="0"/>
              <a:t>SDG’s</a:t>
            </a:r>
            <a:endParaRPr lang="da-DK" sz="3600" b="1" dirty="0"/>
          </a:p>
        </p:txBody>
      </p:sp>
      <p:sp>
        <p:nvSpPr>
          <p:cNvPr id="12" name="Højre-venstrepil 11"/>
          <p:cNvSpPr/>
          <p:nvPr/>
        </p:nvSpPr>
        <p:spPr>
          <a:xfrm>
            <a:off x="3275856" y="2780928"/>
            <a:ext cx="1080120" cy="50405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-venstrepil 12"/>
          <p:cNvSpPr/>
          <p:nvPr/>
        </p:nvSpPr>
        <p:spPr>
          <a:xfrm>
            <a:off x="3779912" y="3717032"/>
            <a:ext cx="1080120" cy="50405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-venstrepil 13"/>
          <p:cNvSpPr/>
          <p:nvPr/>
        </p:nvSpPr>
        <p:spPr>
          <a:xfrm>
            <a:off x="4283968" y="4509120"/>
            <a:ext cx="1080120" cy="50405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Højre-venstrepil 14"/>
          <p:cNvSpPr/>
          <p:nvPr/>
        </p:nvSpPr>
        <p:spPr>
          <a:xfrm>
            <a:off x="4716016" y="5373216"/>
            <a:ext cx="1080120" cy="50405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2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Clear Line of </a:t>
            </a:r>
            <a:r>
              <a:rPr lang="da-DK" dirty="0" err="1" smtClean="0"/>
              <a:t>Sight</a:t>
            </a:r>
            <a:r>
              <a:rPr lang="da-DK" dirty="0" smtClean="0"/>
              <a:t> – </a:t>
            </a:r>
            <a:r>
              <a:rPr lang="da-DK" dirty="0" err="1" smtClean="0"/>
              <a:t>integrated</a:t>
            </a:r>
            <a:r>
              <a:rPr lang="da-DK" dirty="0" smtClean="0"/>
              <a:t> with </a:t>
            </a:r>
            <a:r>
              <a:rPr lang="da-DK" dirty="0" err="1" smtClean="0"/>
              <a:t>SDG’s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11</a:t>
            </a:fld>
            <a:endParaRPr lang="da-D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7933456"/>
              </p:ext>
            </p:extLst>
          </p:nvPr>
        </p:nvGraphicFramePr>
        <p:xfrm>
          <a:off x="251520" y="1628800"/>
          <a:ext cx="55446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le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1700808"/>
            <a:ext cx="1370469" cy="136890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637" y="1700808"/>
            <a:ext cx="1377725" cy="136890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942" y="3090471"/>
            <a:ext cx="2835471" cy="2045209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6012160" y="5229200"/>
            <a:ext cx="2676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Indicator 7.2.1:</a:t>
            </a:r>
            <a:r>
              <a:rPr lang="en-US" dirty="0"/>
              <a:t> Renewable energy share in the total final energy consumption </a:t>
            </a:r>
            <a:endParaRPr lang="da-DK" dirty="0"/>
          </a:p>
        </p:txBody>
      </p:sp>
      <p:sp>
        <p:nvSpPr>
          <p:cNvPr id="10" name="Højre-venstrepil 9"/>
          <p:cNvSpPr/>
          <p:nvPr/>
        </p:nvSpPr>
        <p:spPr>
          <a:xfrm>
            <a:off x="4959343" y="2539655"/>
            <a:ext cx="1080120" cy="50405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-venstrepil 10"/>
          <p:cNvSpPr/>
          <p:nvPr/>
        </p:nvSpPr>
        <p:spPr>
          <a:xfrm>
            <a:off x="4932040" y="4238409"/>
            <a:ext cx="1080120" cy="50405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-venstrepil 11"/>
          <p:cNvSpPr/>
          <p:nvPr/>
        </p:nvSpPr>
        <p:spPr>
          <a:xfrm>
            <a:off x="4975840" y="5925473"/>
            <a:ext cx="1080120" cy="50405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36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findings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on </a:t>
            </a:r>
            <a:r>
              <a:rPr lang="da-DK" dirty="0" err="1" smtClean="0"/>
              <a:t>SDG’s</a:t>
            </a:r>
            <a:r>
              <a:rPr lang="da-DK" dirty="0" smtClean="0"/>
              <a:t> and Water Utility </a:t>
            </a:r>
            <a:r>
              <a:rPr lang="da-DK" dirty="0" err="1" smtClean="0"/>
              <a:t>Strategy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First, understand the nature and structure of the SDG’s</a:t>
            </a:r>
          </a:p>
          <a:p>
            <a:r>
              <a:rPr lang="en-US" sz="2800" dirty="0" smtClean="0"/>
              <a:t>Secondly, map the SDG’s together with your current strategy</a:t>
            </a:r>
          </a:p>
          <a:p>
            <a:r>
              <a:rPr lang="en-US" sz="2800" dirty="0" smtClean="0"/>
              <a:t>Thirdly, choose how you want to work with SDG’s – see my three different options</a:t>
            </a:r>
          </a:p>
          <a:p>
            <a:r>
              <a:rPr lang="en-US" sz="2800" dirty="0" smtClean="0"/>
              <a:t>Finally, make a clear line of sight in your (new?) Strategy, and integrate the elements of the SDG’s directly in the different elements of the Strategy</a:t>
            </a:r>
            <a:endParaRPr lang="en-US" sz="2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08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731584"/>
            <a:ext cx="2520280" cy="1470025"/>
          </a:xfrm>
        </p:spPr>
        <p:txBody>
          <a:bodyPr/>
          <a:lstStyle/>
          <a:p>
            <a:r>
              <a:rPr lang="da-DK" dirty="0" smtClean="0">
                <a:solidFill>
                  <a:srgbClr val="002060"/>
                </a:solidFill>
              </a:rPr>
              <a:t>BIOFOS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528" y="483085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Head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office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da-DK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BIOFOS</a:t>
            </a:r>
            <a:br>
              <a:rPr lang="da-DK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Refshalevej 250</a:t>
            </a:r>
            <a:br>
              <a:rPr lang="da-DK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DK-1432 Copenhagen K</a:t>
            </a:r>
            <a:br>
              <a:rPr lang="da-DK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post@biofos.dk</a:t>
            </a:r>
            <a:br>
              <a:rPr lang="da-DK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Tel.: +45 32 57 32 32</a:t>
            </a: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www.biofos.dk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995936" y="40050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  <a:p>
            <a:endParaRPr lang="da-DK" dirty="0"/>
          </a:p>
        </p:txBody>
      </p:sp>
      <p:pic>
        <p:nvPicPr>
          <p:cNvPr id="1034" name="Picture 10" descr="https://encrypted-tbn2.gstatic.com/images?q=tbn:ANd9GcTCJE7gU446R-VfTzYNwebFHumTu2QQPR6RurUV89VOt42pBAFO7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594775"/>
            <a:ext cx="476875" cy="4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6012160" y="6051499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Find us on linkedin: http://linkedin/company/biofos</a:t>
            </a:r>
          </a:p>
        </p:txBody>
      </p:sp>
      <p:pic>
        <p:nvPicPr>
          <p:cNvPr id="11" name="Pladsholder til indho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15" y="3526236"/>
            <a:ext cx="3150052" cy="2362539"/>
          </a:xfrm>
          <a:prstGeom prst="rect">
            <a:avLst/>
          </a:prstGeom>
        </p:spPr>
      </p:pic>
      <p:pic>
        <p:nvPicPr>
          <p:cNvPr id="12" name="Pladsholder til indhold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42" y="1891596"/>
            <a:ext cx="2361761" cy="315000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84" y="994123"/>
            <a:ext cx="3150000" cy="23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Topics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2"/>
            <a:ext cx="8147248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SDG’s – do we really know the structure?</a:t>
            </a:r>
          </a:p>
          <a:p>
            <a:r>
              <a:rPr lang="en-US" sz="3200" dirty="0" smtClean="0"/>
              <a:t>Three different ways to integrate SDG’s in the Water Utility Strategy</a:t>
            </a:r>
          </a:p>
          <a:p>
            <a:r>
              <a:rPr lang="en-US" sz="3200" dirty="0" smtClean="0"/>
              <a:t>An example of how to integrate SDG’s and strategy</a:t>
            </a:r>
            <a:endParaRPr lang="en-US" sz="32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94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da-DK" dirty="0" smtClean="0"/>
              <a:t>Level 1 (</a:t>
            </a:r>
            <a:r>
              <a:rPr lang="da-DK" dirty="0" err="1" smtClean="0"/>
              <a:t>Goals</a:t>
            </a:r>
            <a:r>
              <a:rPr lang="da-DK" dirty="0" smtClean="0"/>
              <a:t>) – </a:t>
            </a: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K</a:t>
            </a:r>
            <a:r>
              <a:rPr lang="en-US" dirty="0" smtClean="0"/>
              <a:t>nowledge, I think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0" y="1114551"/>
            <a:ext cx="8557072" cy="49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Level 2 (Targets) – Not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/>
              <a:t>C</a:t>
            </a:r>
            <a:r>
              <a:rPr lang="da-DK" dirty="0" smtClean="0"/>
              <a:t>ommon to All…..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4" y="1268760"/>
            <a:ext cx="7244963" cy="509269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483768" y="6215748"/>
            <a:ext cx="554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/>
              <a:t>United Nations, General Assembly, Resolution adopted on 25 September 2015, A/RES/70/1, Transforming our world, the 2030 Agenda for Sustainable Development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2726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Level 3 (</a:t>
            </a:r>
            <a:r>
              <a:rPr lang="en-US" dirty="0" smtClean="0"/>
              <a:t>Global indicators) – only known to a few?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5</a:t>
            </a:fld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05058"/>
              </p:ext>
            </p:extLst>
          </p:nvPr>
        </p:nvGraphicFramePr>
        <p:xfrm>
          <a:off x="611560" y="1454842"/>
          <a:ext cx="8280920" cy="3126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1546">
                  <a:extLst>
                    <a:ext uri="{9D8B030D-6E8A-4147-A177-3AD203B41FA5}">
                      <a16:colId xmlns:a16="http://schemas.microsoft.com/office/drawing/2014/main" val="1310297735"/>
                    </a:ext>
                  </a:extLst>
                </a:gridCol>
                <a:gridCol w="5789374">
                  <a:extLst>
                    <a:ext uri="{9D8B030D-6E8A-4147-A177-3AD203B41FA5}">
                      <a16:colId xmlns:a16="http://schemas.microsoft.com/office/drawing/2014/main" val="1750026900"/>
                    </a:ext>
                  </a:extLst>
                </a:gridCol>
              </a:tblGrid>
              <a:tr h="2537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Goal 6. Ensure availability and sustainable management of water and sanitation for all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7" marR="4037" marT="4037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44452"/>
                  </a:ext>
                </a:extLst>
              </a:tr>
              <a:tr h="616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</a:rPr>
                        <a:t>6.1 By 2030, achieve universal and equitable access to safe and affordable drinking water for all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7" marR="4037" marT="4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6.1.1 Proportion of population using safely managed drinking water 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771" marR="4037" marT="4037" marB="0" anchor="ctr"/>
                </a:tc>
                <a:extLst>
                  <a:ext uri="{0D108BD9-81ED-4DB2-BD59-A6C34878D82A}">
                    <a16:rowId xmlns:a16="http://schemas.microsoft.com/office/drawing/2014/main" val="1466750399"/>
                  </a:ext>
                </a:extLst>
              </a:tr>
              <a:tr h="1023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</a:rPr>
                        <a:t>6.2 By 2030, achieve access to adequate and equitable sanitation and hygiene for all and end open defecation, paying special attention to the needs of women and girls and those in vulnerable situations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7" marR="4037" marT="4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6.2.1 Proportion of population using (a) safely managed sanitation services and (b) a hand-washing facility with soap and water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771" marR="4037" marT="4037" marB="0" anchor="ctr"/>
                </a:tc>
                <a:extLst>
                  <a:ext uri="{0D108BD9-81ED-4DB2-BD59-A6C34878D82A}">
                    <a16:rowId xmlns:a16="http://schemas.microsoft.com/office/drawing/2014/main" val="3403054740"/>
                  </a:ext>
                </a:extLst>
              </a:tr>
              <a:tr h="6163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</a:rPr>
                        <a:t>6.3 By 2030, improve water quality by reducing pollution, eliminating dumping and minimizing release of hazardous chemicals and materials, halving the proportion of untreated wastewater and substantially increasing recycling and safe reuse globally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7" marR="4037" marT="4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6.3.1 Proportion of wastewater safely treated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771" marR="4037" marT="4037" marB="0" anchor="ctr"/>
                </a:tc>
                <a:extLst>
                  <a:ext uri="{0D108BD9-81ED-4DB2-BD59-A6C34878D82A}">
                    <a16:rowId xmlns:a16="http://schemas.microsoft.com/office/drawing/2014/main" val="2606641358"/>
                  </a:ext>
                </a:extLst>
              </a:tr>
              <a:tr h="6163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6.3.2 Proportion of bodies of water with good ambient water quality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771" marR="4037" marT="4037" marB="0" anchor="ctr"/>
                </a:tc>
                <a:extLst>
                  <a:ext uri="{0D108BD9-81ED-4DB2-BD59-A6C34878D82A}">
                    <a16:rowId xmlns:a16="http://schemas.microsoft.com/office/drawing/2014/main" val="2424044877"/>
                  </a:ext>
                </a:extLst>
              </a:tr>
            </a:tbl>
          </a:graphicData>
        </a:graphic>
      </p:graphicFrame>
      <p:sp>
        <p:nvSpPr>
          <p:cNvPr id="6" name="Tekstfelt 5"/>
          <p:cNvSpPr txBox="1"/>
          <p:nvPr/>
        </p:nvSpPr>
        <p:spPr>
          <a:xfrm rot="20444959">
            <a:off x="1004307" y="2387715"/>
            <a:ext cx="7359679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Which indicators</a:t>
            </a:r>
            <a:br>
              <a:rPr lang="en-US" sz="4400" dirty="0" smtClean="0"/>
            </a:br>
            <a:r>
              <a:rPr lang="en-US" sz="4400" dirty="0" smtClean="0"/>
              <a:t>to choose as a Water Utility?</a:t>
            </a:r>
          </a:p>
          <a:p>
            <a:pPr algn="ctr"/>
            <a:r>
              <a:rPr lang="en-US" sz="4400" dirty="0" smtClean="0"/>
              <a:t>The Answer is in your Strategy!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61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option:</a:t>
            </a:r>
            <a:br>
              <a:rPr lang="en-US" dirty="0" smtClean="0"/>
            </a:br>
            <a:r>
              <a:rPr lang="en-US" dirty="0" smtClean="0"/>
              <a:t>”Focusing” on a single SDG!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3" y="1367194"/>
            <a:ext cx="8557072" cy="497874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76872"/>
            <a:ext cx="33432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en-US" dirty="0" smtClean="0"/>
              <a:t>Second option:</a:t>
            </a:r>
            <a:br>
              <a:rPr lang="en-US" dirty="0" smtClean="0"/>
            </a:br>
            <a:r>
              <a:rPr lang="en-US" dirty="0" smtClean="0"/>
              <a:t>“Integrate” a few SDG’s in your Strategy 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3" y="1367194"/>
            <a:ext cx="8557072" cy="497874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5" y="1628800"/>
            <a:ext cx="2525761" cy="266967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2" y="3399419"/>
            <a:ext cx="2697711" cy="269462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1768521"/>
            <a:ext cx="2560981" cy="254186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3093750"/>
            <a:ext cx="3019127" cy="29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option: </a:t>
            </a:r>
            <a:br>
              <a:rPr lang="en-US" dirty="0" smtClean="0"/>
            </a:br>
            <a:r>
              <a:rPr lang="en-US" dirty="0" smtClean="0"/>
              <a:t>“Compliance” – Follow all SDG or explain why not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3" y="1367194"/>
            <a:ext cx="8557072" cy="49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6647-E8CD-4D10-9962-FC69A33384CE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971600" y="2420888"/>
            <a:ext cx="76328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i="1" dirty="0" smtClean="0">
                <a:solidFill>
                  <a:srgbClr val="000000"/>
                </a:solidFill>
              </a:rPr>
              <a:t>“</a:t>
            </a:r>
            <a:r>
              <a:rPr lang="da-DK" sz="4000" b="1" i="1" dirty="0">
                <a:solidFill>
                  <a:srgbClr val="000000"/>
                </a:solidFill>
              </a:rPr>
              <a:t>If </a:t>
            </a:r>
            <a:r>
              <a:rPr lang="da-DK" sz="4000" b="1" i="1" dirty="0" err="1">
                <a:solidFill>
                  <a:srgbClr val="000000"/>
                </a:solidFill>
              </a:rPr>
              <a:t>you</a:t>
            </a:r>
            <a:r>
              <a:rPr lang="da-DK" sz="4000" b="1" i="1" dirty="0">
                <a:solidFill>
                  <a:srgbClr val="000000"/>
                </a:solidFill>
              </a:rPr>
              <a:t> </a:t>
            </a:r>
            <a:r>
              <a:rPr lang="da-DK" sz="4000" b="1" i="1" dirty="0" err="1">
                <a:solidFill>
                  <a:srgbClr val="000000"/>
                </a:solidFill>
              </a:rPr>
              <a:t>can't</a:t>
            </a:r>
            <a:r>
              <a:rPr lang="da-DK" sz="4000" b="1" i="1" dirty="0">
                <a:solidFill>
                  <a:srgbClr val="000000"/>
                </a:solidFill>
              </a:rPr>
              <a:t> measure it, </a:t>
            </a:r>
            <a:endParaRPr lang="da-DK" sz="4000" b="1" i="1" dirty="0" smtClean="0">
              <a:solidFill>
                <a:srgbClr val="000000"/>
              </a:solidFill>
            </a:endParaRPr>
          </a:p>
          <a:p>
            <a:r>
              <a:rPr lang="da-DK" sz="4000" b="1" i="1" dirty="0">
                <a:solidFill>
                  <a:srgbClr val="000000"/>
                </a:solidFill>
              </a:rPr>
              <a:t>	</a:t>
            </a:r>
            <a:r>
              <a:rPr lang="da-DK" sz="4000" b="1" i="1" dirty="0" smtClean="0">
                <a:solidFill>
                  <a:srgbClr val="000000"/>
                </a:solidFill>
              </a:rPr>
              <a:t>		</a:t>
            </a:r>
            <a:r>
              <a:rPr lang="da-DK" sz="4000" b="1" i="1" dirty="0" err="1" smtClean="0">
                <a:solidFill>
                  <a:srgbClr val="000000"/>
                </a:solidFill>
              </a:rPr>
              <a:t>you</a:t>
            </a:r>
            <a:r>
              <a:rPr lang="da-DK" sz="4000" b="1" i="1" dirty="0" smtClean="0">
                <a:solidFill>
                  <a:srgbClr val="000000"/>
                </a:solidFill>
              </a:rPr>
              <a:t> </a:t>
            </a:r>
            <a:r>
              <a:rPr lang="da-DK" sz="4000" b="1" i="1" dirty="0" err="1">
                <a:solidFill>
                  <a:srgbClr val="000000"/>
                </a:solidFill>
              </a:rPr>
              <a:t>can't</a:t>
            </a:r>
            <a:r>
              <a:rPr lang="da-DK" sz="4000" b="1" i="1" dirty="0">
                <a:solidFill>
                  <a:srgbClr val="000000"/>
                </a:solidFill>
              </a:rPr>
              <a:t> </a:t>
            </a:r>
            <a:r>
              <a:rPr lang="da-DK" sz="4000" b="1" i="1" dirty="0" err="1">
                <a:solidFill>
                  <a:srgbClr val="000000"/>
                </a:solidFill>
              </a:rPr>
              <a:t>improve</a:t>
            </a:r>
            <a:r>
              <a:rPr lang="da-DK" sz="4000" b="1" i="1" dirty="0">
                <a:solidFill>
                  <a:srgbClr val="000000"/>
                </a:solidFill>
              </a:rPr>
              <a:t> it</a:t>
            </a:r>
            <a:r>
              <a:rPr lang="da-DK" sz="4000" b="1" i="1" dirty="0" smtClean="0">
                <a:solidFill>
                  <a:srgbClr val="000000"/>
                </a:solidFill>
              </a:rPr>
              <a:t>.”</a:t>
            </a:r>
          </a:p>
          <a:p>
            <a:endParaRPr lang="da-DK" sz="4000" dirty="0" smtClean="0">
              <a:solidFill>
                <a:srgbClr val="000000"/>
              </a:solidFill>
            </a:endParaRPr>
          </a:p>
          <a:p>
            <a:pPr algn="r"/>
            <a:r>
              <a:rPr lang="da-DK" sz="2800" dirty="0" smtClean="0">
                <a:solidFill>
                  <a:srgbClr val="000000"/>
                </a:solidFill>
              </a:rPr>
              <a:t>Peter </a:t>
            </a:r>
            <a:r>
              <a:rPr lang="da-DK" sz="2800" dirty="0" err="1" smtClean="0">
                <a:solidFill>
                  <a:srgbClr val="000000"/>
                </a:solidFill>
              </a:rPr>
              <a:t>Drucker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90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 master 2015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 master 2015</Template>
  <TotalTime>2888</TotalTime>
  <Words>518</Words>
  <Application>Microsoft Office PowerPoint</Application>
  <PresentationFormat>Skærmshow (4:3)</PresentationFormat>
  <Paragraphs>77</Paragraphs>
  <Slides>13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OH master 2015</vt:lpstr>
      <vt:lpstr>SDG’s in the Water Utility Strategy</vt:lpstr>
      <vt:lpstr>Topics</vt:lpstr>
      <vt:lpstr>Level 1 (Goals) – Common Knowledge, I think</vt:lpstr>
      <vt:lpstr>Level 2 (Targets) – Not that Common to All…..</vt:lpstr>
      <vt:lpstr>Level 3 (Global indicators) – only known to a few?</vt:lpstr>
      <vt:lpstr>First option: ”Focusing” on a single SDG!</vt:lpstr>
      <vt:lpstr>Second option: “Integrate” a few SDG’s in your Strategy </vt:lpstr>
      <vt:lpstr>Third option:  “Compliance” – Follow all SDG or explain why not</vt:lpstr>
      <vt:lpstr>PowerPoint-præsentation</vt:lpstr>
      <vt:lpstr>How to integrate SDG’s in the Water Utility Strategy?</vt:lpstr>
      <vt:lpstr>Clear Line of Sight – integrated with SDG’s</vt:lpstr>
      <vt:lpstr>Some findings on SDG’s and Water Utility Strategy</vt:lpstr>
      <vt:lpstr>BIOFOS</vt:lpstr>
    </vt:vector>
  </TitlesOfParts>
  <Company>Lynettefællesskabet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Management in Denmark - why the Nordics are embracing the discipline</dc:title>
  <dc:creator>Christian Schmidt Berthelsen</dc:creator>
  <cp:lastModifiedBy>John Buur Christiansen</cp:lastModifiedBy>
  <cp:revision>158</cp:revision>
  <cp:lastPrinted>2018-08-15T12:43:22Z</cp:lastPrinted>
  <dcterms:created xsi:type="dcterms:W3CDTF">2017-06-13T18:10:35Z</dcterms:created>
  <dcterms:modified xsi:type="dcterms:W3CDTF">2019-09-25T11:17:42Z</dcterms:modified>
</cp:coreProperties>
</file>