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9" r:id="rId5"/>
    <p:sldId id="285" r:id="rId6"/>
    <p:sldId id="270" r:id="rId7"/>
    <p:sldId id="281" r:id="rId8"/>
    <p:sldId id="283" r:id="rId9"/>
    <p:sldId id="269" r:id="rId10"/>
    <p:sldId id="289" r:id="rId11"/>
    <p:sldId id="290" r:id="rId12"/>
    <p:sldId id="291" r:id="rId13"/>
    <p:sldId id="292" r:id="rId14"/>
    <p:sldId id="294" r:id="rId15"/>
    <p:sldId id="295" r:id="rId16"/>
    <p:sldId id="278" r:id="rId17"/>
    <p:sldId id="286" r:id="rId18"/>
    <p:sldId id="287" r:id="rId19"/>
    <p:sldId id="288"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B8EE4-E419-4A12-BBEC-90997DD711B8}" v="169" dt="2019-09-24T13:54:12.426"/>
  </p1510:revLst>
</p1510:revInfo>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911" autoAdjust="0"/>
  </p:normalViewPr>
  <p:slideViewPr>
    <p:cSldViewPr snapToGrid="0" showGuides="1">
      <p:cViewPr varScale="1">
        <p:scale>
          <a:sx n="86" d="100"/>
          <a:sy n="86" d="100"/>
        </p:scale>
        <p:origin x="149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25/09/2019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1</a:t>
            </a:fld>
            <a:endParaRPr lang="en-GB"/>
          </a:p>
        </p:txBody>
      </p:sp>
    </p:spTree>
    <p:extLst>
      <p:ext uri="{BB962C8B-B14F-4D97-AF65-F5344CB8AC3E}">
        <p14:creationId xmlns:p14="http://schemas.microsoft.com/office/powerpoint/2010/main" val="2719037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Fortsat forbedret affaldshåndtering bidrager til opfyldelse af mål 12.4.</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Fortsat arbejde med at øge de genbrugte og genanvendte mængder, samt opfordring til affaldsforebyggelse, bidrager til opfyldelse af mål 12.5.</a:t>
            </a:r>
          </a:p>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49436F85-577F-4A92-A47F-D540A2BCC821}" type="slidenum">
              <a:rPr lang="en-GB" smtClean="0"/>
              <a:t>10</a:t>
            </a:fld>
            <a:endParaRPr lang="en-GB"/>
          </a:p>
        </p:txBody>
      </p:sp>
    </p:spTree>
    <p:extLst>
      <p:ext uri="{BB962C8B-B14F-4D97-AF65-F5344CB8AC3E}">
        <p14:creationId xmlns:p14="http://schemas.microsoft.com/office/powerpoint/2010/main" val="3845826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Affaldsbranchens kan være med til at begrænse klimaforandringer ved bl.a. at mindske udledning af CO2 fra affaldsenergianlæg samt arbejde for mere genbrug.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49436F85-577F-4A92-A47F-D540A2BCC821}" type="slidenum">
              <a:rPr lang="en-GB" smtClean="0"/>
              <a:t>11</a:t>
            </a:fld>
            <a:endParaRPr lang="en-GB"/>
          </a:p>
        </p:txBody>
      </p:sp>
    </p:spTree>
    <p:extLst>
      <p:ext uri="{BB962C8B-B14F-4D97-AF65-F5344CB8AC3E}">
        <p14:creationId xmlns:p14="http://schemas.microsoft.com/office/powerpoint/2010/main" val="31358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Fortsat arbejde med at videreføre og skabe nye offentligt-private samarbejder i affaldssektoren kan bidrage til opfyldelsen af mål 17.17.</a:t>
            </a:r>
          </a:p>
          <a:p>
            <a:r>
              <a:rPr lang="da-DK" sz="1200" kern="1200" dirty="0">
                <a:solidFill>
                  <a:schemeClr val="tx1"/>
                </a:solidFill>
                <a:effectLst/>
                <a:latin typeface="+mn-lt"/>
                <a:ea typeface="+mn-ea"/>
                <a:cs typeface="+mn-cs"/>
              </a:rPr>
              <a:t>(nævn KL udspillet)</a:t>
            </a:r>
          </a:p>
        </p:txBody>
      </p:sp>
      <p:sp>
        <p:nvSpPr>
          <p:cNvPr id="4" name="Pladsholder til slidenummer 3"/>
          <p:cNvSpPr>
            <a:spLocks noGrp="1"/>
          </p:cNvSpPr>
          <p:nvPr>
            <p:ph type="sldNum" sz="quarter" idx="5"/>
          </p:nvPr>
        </p:nvSpPr>
        <p:spPr/>
        <p:txBody>
          <a:bodyPr/>
          <a:lstStyle/>
          <a:p>
            <a:fld id="{49436F85-577F-4A92-A47F-D540A2BCC821}" type="slidenum">
              <a:rPr lang="en-GB" smtClean="0"/>
              <a:t>12</a:t>
            </a:fld>
            <a:endParaRPr lang="en-GB"/>
          </a:p>
        </p:txBody>
      </p:sp>
    </p:spTree>
    <p:extLst>
      <p:ext uri="{BB962C8B-B14F-4D97-AF65-F5344CB8AC3E}">
        <p14:creationId xmlns:p14="http://schemas.microsoft.com/office/powerpoint/2010/main" val="1402232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a:t>Publikationen blev lanceret i går - på årsdagen for vedtagelsen af verdensmålene. Publikationen er derfor stadig i trykken, MEN den er tilgængelig på foreningens hjemmeside. I publikationen har Dansk Affaldsforening samlet en række konkrete eksempler på, hvordan affaldsselskaber kan arbejde med verdensmålene – jeg har taget et par eksempler med her i dag. </a:t>
            </a:r>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13</a:t>
            </a:fld>
            <a:endParaRPr lang="en-GB"/>
          </a:p>
        </p:txBody>
      </p:sp>
    </p:spTree>
    <p:extLst>
      <p:ext uri="{BB962C8B-B14F-4D97-AF65-F5344CB8AC3E}">
        <p14:creationId xmlns:p14="http://schemas.microsoft.com/office/powerpoint/2010/main" val="18013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Hos Odense Renovation investerede man i 2018 i en bæredygtig ombygning, hvor der bl.a. er brugt masser af genbrugsmaterialer. Ombygningen har både haft en positiv effekt på arbejdsmiljøet og bruges også flittigt som formidlingsplatform af selskabet. Det sker på den måde, at indretning skal inspirere de besøgende til at kasserede ting nyt liv.</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 Arbejdet med renoveringen af kontorer og mødelokaler har primært rettet sig mod verdensmål 8 og 12.</a:t>
            </a:r>
          </a:p>
          <a:p>
            <a:r>
              <a:rPr lang="da-DK" sz="1200" kern="1200" dirty="0">
                <a:solidFill>
                  <a:schemeClr val="tx1"/>
                </a:solidFill>
                <a:effectLst/>
                <a:latin typeface="+mn-lt"/>
                <a:ea typeface="+mn-ea"/>
                <a:cs typeface="+mn-cs"/>
              </a:rPr>
              <a:t>Verdensmål 8 omhandler anstændige jobs, og herunder har særligt mål 8.6 om fuld beskæftigelse og anstændigt arbejde med lige løn samt mål 8.7 om at hjælpe flere unge i arbejde, uddannelse og træning, været indtænkt i arbejdet. Odense Renovation har samarbejdet med de to socialøkonomiske virksomheder (</a:t>
            </a:r>
            <a:r>
              <a:rPr lang="da-DK" sz="1200" kern="1200" dirty="0" err="1">
                <a:solidFill>
                  <a:schemeClr val="tx1"/>
                </a:solidFill>
                <a:effectLst/>
                <a:latin typeface="+mn-lt"/>
                <a:ea typeface="+mn-ea"/>
                <a:cs typeface="+mn-cs"/>
              </a:rPr>
              <a:t>Superwerk</a:t>
            </a:r>
            <a:r>
              <a:rPr lang="da-DK" sz="1200" kern="1200" dirty="0">
                <a:solidFill>
                  <a:schemeClr val="tx1"/>
                </a:solidFill>
                <a:effectLst/>
                <a:latin typeface="+mn-lt"/>
                <a:ea typeface="+mn-ea"/>
                <a:cs typeface="+mn-cs"/>
              </a:rPr>
              <a:t> og Samstyrken) i processen. De har produceret flere af møblerne og andet interiør på deres værksteder for henholdsvis ledige unge med udfordringer i aktivering og mennesker med Downs syndrom.</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Under verdensmål 12 har ombygningen især arbejdet med mål 12.6 om at reducere affaldsmængden betydeligt via forebyggelse, reduktion, genbrug og genanvendelse</a:t>
            </a:r>
            <a:r>
              <a:rPr lang="da-DK" sz="1200" i="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mål</a:t>
            </a:r>
            <a:r>
              <a:rPr lang="da-DK" sz="1200" i="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12.7 om at agere bæredygtigt som virksomhed samt mål</a:t>
            </a:r>
            <a:r>
              <a:rPr lang="da-DK" sz="1200" i="1" kern="120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12.8 om at promovere bæredygtighed i offentlige indkøb.</a:t>
            </a:r>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14</a:t>
            </a:fld>
            <a:endParaRPr lang="en-GB"/>
          </a:p>
        </p:txBody>
      </p:sp>
    </p:spTree>
    <p:extLst>
      <p:ext uri="{BB962C8B-B14F-4D97-AF65-F5344CB8AC3E}">
        <p14:creationId xmlns:p14="http://schemas.microsoft.com/office/powerpoint/2010/main" val="2219194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err="1">
                <a:solidFill>
                  <a:schemeClr val="tx1"/>
                </a:solidFill>
                <a:effectLst/>
                <a:latin typeface="+mn-lt"/>
                <a:ea typeface="+mn-ea"/>
                <a:cs typeface="+mn-cs"/>
              </a:rPr>
              <a:t>Vestforbrænding</a:t>
            </a:r>
            <a:r>
              <a:rPr lang="da-DK" sz="1200" kern="1200" dirty="0">
                <a:solidFill>
                  <a:schemeClr val="tx1"/>
                </a:solidFill>
                <a:effectLst/>
                <a:latin typeface="+mn-lt"/>
                <a:ea typeface="+mn-ea"/>
                <a:cs typeface="+mn-cs"/>
              </a:rPr>
              <a:t> understøtter verdensmål 11 om bæredygtige byer og lokalsamfund, særligt det delmål der handler om at reducere den gennemsnitlige miljøbelastning pr. person fra verdens byer bl.a. gennem håndteringen af affald.</a:t>
            </a:r>
          </a:p>
          <a:p>
            <a:br>
              <a:rPr lang="da-DK" sz="1200" b="1"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Uddannelse af blandt andet børn og unge til miljøbevidste borgere og </a:t>
            </a:r>
            <a:r>
              <a:rPr lang="da-DK" sz="1200" kern="1200" dirty="0" err="1">
                <a:solidFill>
                  <a:schemeClr val="tx1"/>
                </a:solidFill>
                <a:effectLst/>
                <a:latin typeface="+mn-lt"/>
                <a:ea typeface="+mn-ea"/>
                <a:cs typeface="+mn-cs"/>
              </a:rPr>
              <a:t>forbrugeere</a:t>
            </a:r>
            <a:r>
              <a:rPr lang="da-DK" sz="1200" kern="1200" dirty="0">
                <a:solidFill>
                  <a:schemeClr val="tx1"/>
                </a:solidFill>
                <a:effectLst/>
                <a:latin typeface="+mn-lt"/>
                <a:ea typeface="+mn-ea"/>
                <a:cs typeface="+mn-cs"/>
              </a:rPr>
              <a:t> er en af </a:t>
            </a:r>
            <a:r>
              <a:rPr lang="da-DK" sz="1200" kern="1200" dirty="0" err="1">
                <a:solidFill>
                  <a:schemeClr val="tx1"/>
                </a:solidFill>
                <a:effectLst/>
                <a:latin typeface="+mn-lt"/>
                <a:ea typeface="+mn-ea"/>
                <a:cs typeface="+mn-cs"/>
              </a:rPr>
              <a:t>Vestforbrændings</a:t>
            </a:r>
            <a:r>
              <a:rPr lang="da-DK" sz="1200" kern="1200" dirty="0">
                <a:solidFill>
                  <a:schemeClr val="tx1"/>
                </a:solidFill>
                <a:effectLst/>
                <a:latin typeface="+mn-lt"/>
                <a:ea typeface="+mn-ea"/>
                <a:cs typeface="+mn-cs"/>
              </a:rPr>
              <a:t> kerneopgaver og spidskompetencer. Selskabet har etableret en formidlingstjeneste, der året rundt deler ud af ekspertviden om affald, klima, sortering, ressourcer, miljø og genanvendelse. </a:t>
            </a:r>
          </a:p>
          <a:p>
            <a:r>
              <a:rPr lang="da-DK" sz="1200" kern="1200" dirty="0">
                <a:solidFill>
                  <a:schemeClr val="tx1"/>
                </a:solidFill>
                <a:effectLst/>
                <a:latin typeface="+mn-lt"/>
                <a:ea typeface="+mn-ea"/>
                <a:cs typeface="+mn-cs"/>
              </a:rPr>
              <a:t>Over 25.000 mennesker benytter sig årligt af formidlingstilbuddet, heriblandt borgere, skoler, gymnasier og udenlandske delegationer. Uddannelsesforløbene udspiller sig både på </a:t>
            </a:r>
            <a:r>
              <a:rPr lang="da-DK" sz="1200" kern="1200" dirty="0" err="1">
                <a:solidFill>
                  <a:schemeClr val="tx1"/>
                </a:solidFill>
                <a:effectLst/>
                <a:latin typeface="+mn-lt"/>
                <a:ea typeface="+mn-ea"/>
                <a:cs typeface="+mn-cs"/>
              </a:rPr>
              <a:t>Vestforbrænding</a:t>
            </a:r>
            <a:r>
              <a:rPr lang="da-DK" sz="1200" kern="1200" dirty="0">
                <a:solidFill>
                  <a:schemeClr val="tx1"/>
                </a:solidFill>
                <a:effectLst/>
                <a:latin typeface="+mn-lt"/>
                <a:ea typeface="+mn-ea"/>
                <a:cs typeface="+mn-cs"/>
              </a:rPr>
              <a:t>, selskabets genbrugsstationer og i skoleklasser ude i kommunerne. </a:t>
            </a:r>
          </a:p>
          <a:p>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Gennem oplevelser og erfaringer får børn og unge i </a:t>
            </a:r>
            <a:r>
              <a:rPr lang="da-DK" sz="1200" kern="1200" dirty="0" err="1">
                <a:solidFill>
                  <a:schemeClr val="tx1"/>
                </a:solidFill>
                <a:effectLst/>
                <a:latin typeface="+mn-lt"/>
                <a:ea typeface="+mn-ea"/>
                <a:cs typeface="+mn-cs"/>
              </a:rPr>
              <a:t>Vestforbrændings</a:t>
            </a:r>
            <a:r>
              <a:rPr lang="da-DK" sz="1200" kern="1200" dirty="0">
                <a:solidFill>
                  <a:schemeClr val="tx1"/>
                </a:solidFill>
                <a:effectLst/>
                <a:latin typeface="+mn-lt"/>
                <a:ea typeface="+mn-ea"/>
                <a:cs typeface="+mn-cs"/>
              </a:rPr>
              <a:t> læringsmiljøer indblik i forskellige affaldstyper og i, hvordan man skal behandle affaldet. De får konkrete redskaber til, hvordan de begrænser den negative klimapåvirkning af deres eget forbrug, og hvordan de bedst sorterer affald til genanvendelse. </a:t>
            </a:r>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15</a:t>
            </a:fld>
            <a:endParaRPr lang="en-GB"/>
          </a:p>
        </p:txBody>
      </p:sp>
    </p:spTree>
    <p:extLst>
      <p:ext uri="{BB962C8B-B14F-4D97-AF65-F5344CB8AC3E}">
        <p14:creationId xmlns:p14="http://schemas.microsoft.com/office/powerpoint/2010/main" val="395783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kern="1200" dirty="0">
                <a:solidFill>
                  <a:schemeClr val="tx1"/>
                </a:solidFill>
                <a:effectLst/>
                <a:latin typeface="+mn-lt"/>
                <a:ea typeface="+mn-ea"/>
                <a:cs typeface="+mn-cs"/>
              </a:rPr>
              <a:t>Byrådene i Skanderborg og Odder kommuner har vedtaget handlingsplaner for arbejdet med FN’s verdensmål og omsat ønsket om bæredygtig udvikling til en ejerpolitik for de to kommuners affaldsselskab Renosyd. Ejerpolitikken definerer rammen for </a:t>
            </a:r>
            <a:r>
              <a:rPr lang="da-DK" sz="1200" b="0" kern="1200" dirty="0" err="1">
                <a:solidFill>
                  <a:schemeClr val="tx1"/>
                </a:solidFill>
                <a:effectLst/>
                <a:latin typeface="+mn-lt"/>
                <a:ea typeface="+mn-ea"/>
                <a:cs typeface="+mn-cs"/>
              </a:rPr>
              <a:t>Renosyds</a:t>
            </a:r>
            <a:r>
              <a:rPr lang="da-DK" sz="1200" b="0" kern="1200" dirty="0">
                <a:solidFill>
                  <a:schemeClr val="tx1"/>
                </a:solidFill>
                <a:effectLst/>
                <a:latin typeface="+mn-lt"/>
                <a:ea typeface="+mn-ea"/>
                <a:cs typeface="+mn-cs"/>
              </a:rPr>
              <a:t> opgaver med tre strategispor og en række overordnede mål. </a:t>
            </a:r>
          </a:p>
          <a:p>
            <a:r>
              <a:rPr lang="da-DK" sz="1200" kern="1200" dirty="0">
                <a:solidFill>
                  <a:schemeClr val="tx1"/>
                </a:solidFill>
                <a:effectLst/>
                <a:latin typeface="+mn-lt"/>
                <a:ea typeface="+mn-ea"/>
                <a:cs typeface="+mn-cs"/>
              </a:rPr>
              <a:t> </a:t>
            </a:r>
          </a:p>
          <a:p>
            <a:r>
              <a:rPr lang="da-DK" sz="1200" kern="1200" dirty="0" err="1">
                <a:solidFill>
                  <a:schemeClr val="tx1"/>
                </a:solidFill>
                <a:effectLst/>
                <a:latin typeface="+mn-lt"/>
                <a:ea typeface="+mn-ea"/>
                <a:cs typeface="+mn-cs"/>
              </a:rPr>
              <a:t>Renosyds</a:t>
            </a:r>
            <a:r>
              <a:rPr lang="da-DK" sz="1200" kern="1200" dirty="0">
                <a:solidFill>
                  <a:schemeClr val="tx1"/>
                </a:solidFill>
                <a:effectLst/>
                <a:latin typeface="+mn-lt"/>
                <a:ea typeface="+mn-ea"/>
                <a:cs typeface="+mn-cs"/>
              </a:rPr>
              <a:t> kerneopgave er således blevet redefineret, så selskabets værdiskabelse skal ske ved en balanceret indsats på henholdsvis den økonomiske, miljømæssige og sociale bundlinje. Kerneopgaven skal udvikles sammen med borgerne, så de oplever, at de er en del af værdikæden, og så de tager ansvar for deres eget affald. Byrådene har efterfølgende omsat ejerpolitikkens vision og overordnede mål til konkrete og målbare målsætninger i en ny affaldsplan. </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De verdensmål, der har størst betydning for redefineringen af </a:t>
            </a:r>
            <a:r>
              <a:rPr lang="da-DK" sz="1200" kern="1200" dirty="0" err="1">
                <a:solidFill>
                  <a:schemeClr val="tx1"/>
                </a:solidFill>
                <a:effectLst/>
                <a:latin typeface="+mn-lt"/>
                <a:ea typeface="+mn-ea"/>
                <a:cs typeface="+mn-cs"/>
              </a:rPr>
              <a:t>Renosyds</a:t>
            </a:r>
            <a:r>
              <a:rPr lang="da-DK" sz="1200" kern="1200" dirty="0">
                <a:solidFill>
                  <a:schemeClr val="tx1"/>
                </a:solidFill>
                <a:effectLst/>
                <a:latin typeface="+mn-lt"/>
                <a:ea typeface="+mn-ea"/>
                <a:cs typeface="+mn-cs"/>
              </a:rPr>
              <a:t> kerneopgave er: </a:t>
            </a:r>
          </a:p>
          <a:p>
            <a:r>
              <a:rPr lang="da-DK" sz="1200" kern="1200" dirty="0">
                <a:solidFill>
                  <a:schemeClr val="tx1"/>
                </a:solidFill>
                <a:effectLst/>
                <a:latin typeface="+mn-lt"/>
                <a:ea typeface="+mn-ea"/>
                <a:cs typeface="+mn-cs"/>
              </a:rPr>
              <a:t>Mål 12 – Bæredygtigt forbrug og produktion </a:t>
            </a:r>
          </a:p>
          <a:p>
            <a:r>
              <a:rPr lang="da-DK" sz="1200" kern="1200" dirty="0">
                <a:solidFill>
                  <a:schemeClr val="tx1"/>
                </a:solidFill>
                <a:effectLst/>
                <a:latin typeface="+mn-lt"/>
                <a:ea typeface="+mn-ea"/>
                <a:cs typeface="+mn-cs"/>
              </a:rPr>
              <a:t>Mål 11 – Bæredygtige byer og lokalsamfund </a:t>
            </a:r>
          </a:p>
          <a:p>
            <a:r>
              <a:rPr lang="da-DK" sz="1200" kern="1200" dirty="0">
                <a:solidFill>
                  <a:schemeClr val="tx1"/>
                </a:solidFill>
                <a:effectLst/>
                <a:latin typeface="+mn-lt"/>
                <a:ea typeface="+mn-ea"/>
                <a:cs typeface="+mn-cs"/>
              </a:rPr>
              <a:t>Mål 17 – Partnerskaber for handling </a:t>
            </a:r>
          </a:p>
          <a:p>
            <a:endParaRPr lang="da-DK" dirty="0"/>
          </a:p>
          <a:p>
            <a:r>
              <a:rPr lang="da-DK" sz="1200" kern="1200" dirty="0">
                <a:solidFill>
                  <a:schemeClr val="tx1"/>
                </a:solidFill>
                <a:effectLst/>
                <a:latin typeface="+mn-lt"/>
                <a:ea typeface="+mn-ea"/>
                <a:cs typeface="+mn-cs"/>
              </a:rPr>
              <a:t>Initiativet viser en ny retning for, hvordan kommuner og affaldsselskaber - med udgangspunkt i FN’s verdensmål - kan redefinere affaldsselskabets kerneopgaver og hvordan den tredobbelte bundlinje kan gøres konkret og målbar. </a:t>
            </a:r>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16</a:t>
            </a:fld>
            <a:endParaRPr lang="en-GB"/>
          </a:p>
        </p:txBody>
      </p:sp>
    </p:spTree>
    <p:extLst>
      <p:ext uri="{BB962C8B-B14F-4D97-AF65-F5344CB8AC3E}">
        <p14:creationId xmlns:p14="http://schemas.microsoft.com/office/powerpoint/2010/main" val="184329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10"/>
          </p:nvPr>
        </p:nvSpPr>
        <p:spPr/>
        <p:txBody>
          <a:bodyPr/>
          <a:lstStyle/>
          <a:p>
            <a:fld id="{49436F85-577F-4A92-A47F-D540A2BCC821}" type="slidenum">
              <a:rPr lang="en-GB" smtClean="0"/>
              <a:t>17</a:t>
            </a:fld>
            <a:endParaRPr lang="en-GB"/>
          </a:p>
        </p:txBody>
      </p:sp>
    </p:spTree>
    <p:extLst>
      <p:ext uri="{BB962C8B-B14F-4D97-AF65-F5344CB8AC3E}">
        <p14:creationId xmlns:p14="http://schemas.microsoft.com/office/powerpoint/2010/main" val="338790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Mange tak for, at jeg må komme og holde oplæg i dag. Mit navn er Mads Jakobsen, og jeg er formand for interesseorganisationen Dansk Affaldsforening. I den kapacitet vil jeg de næste 20 minutters tid fortælle jer om, hvordan arbejdet med verdensmålene og affaldshåndtering kan gå hånd i hånd. Jeg starter i helikopterperspektivet og ser på den danske verdensmålsindsats. Herefter zoomer jeg ind på den danske affaldssektor for til sidst at dele et par gode, konkrete eksempler fra sektoren med jer. I er velkomne til at stille spørgsmål undervejs/efter præsentationen </a:t>
            </a:r>
            <a:r>
              <a:rPr lang="da-DK" i="1" dirty="0"/>
              <a:t>(alt efter hvad du foretrækker)</a:t>
            </a:r>
          </a:p>
        </p:txBody>
      </p:sp>
      <p:sp>
        <p:nvSpPr>
          <p:cNvPr id="4" name="Pladsholder til slidenummer 3"/>
          <p:cNvSpPr>
            <a:spLocks noGrp="1"/>
          </p:cNvSpPr>
          <p:nvPr>
            <p:ph type="sldNum" sz="quarter" idx="10"/>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133375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Ifølge rapporten SDG Index and </a:t>
            </a:r>
            <a:r>
              <a:rPr lang="da-DK" sz="1200" kern="1200" dirty="0" err="1">
                <a:solidFill>
                  <a:schemeClr val="tx1"/>
                </a:solidFill>
                <a:effectLst/>
                <a:latin typeface="+mn-lt"/>
                <a:ea typeface="+mn-ea"/>
                <a:cs typeface="+mn-cs"/>
              </a:rPr>
              <a:t>dashboard</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report</a:t>
            </a:r>
            <a:r>
              <a:rPr lang="da-DK" sz="1200" kern="1200" dirty="0">
                <a:solidFill>
                  <a:schemeClr val="tx1"/>
                </a:solidFill>
                <a:effectLst/>
                <a:latin typeface="+mn-lt"/>
                <a:ea typeface="+mn-ea"/>
                <a:cs typeface="+mn-cs"/>
              </a:rPr>
              <a:t> 2018 så scorer Danmark næsthøjest i opnåelsen af målene ud af samtlige af verdens lande – kun overgået af vores svenske naboer. MEN…</a:t>
            </a:r>
          </a:p>
          <a:p>
            <a:endParaRPr lang="da-DK" sz="1200" i="1"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(kilde: https://www.sdgindex.org/reports/sdg-index-and-dashboards-2018/ og https://www.unric.org/en/latest-un-buzz/31081-sweden-europe-closest-to-achieving-the-sdgs-) </a:t>
            </a:r>
            <a:endParaRPr lang="en-GB" i="1" dirty="0"/>
          </a:p>
        </p:txBody>
      </p:sp>
      <p:sp>
        <p:nvSpPr>
          <p:cNvPr id="4" name="Pladsholder til slidenummer 3"/>
          <p:cNvSpPr>
            <a:spLocks noGrp="1"/>
          </p:cNvSpPr>
          <p:nvPr>
            <p:ph type="sldNum" sz="quarter" idx="10"/>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354047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Selvom vi klarer os godt, så er der stadig lang vej igen. Især på målene om forbrug og produktion og vores vandmiljø halter vores indsats.</a:t>
            </a:r>
            <a:endParaRPr lang="en-GB" dirty="0"/>
          </a:p>
        </p:txBody>
      </p:sp>
      <p:sp>
        <p:nvSpPr>
          <p:cNvPr id="4" name="Pladsholder til slidenummer 3"/>
          <p:cNvSpPr>
            <a:spLocks noGrp="1"/>
          </p:cNvSpPr>
          <p:nvPr>
            <p:ph type="sldNum" sz="quarter" idx="10"/>
          </p:nvPr>
        </p:nvSpPr>
        <p:spPr/>
        <p:txBody>
          <a:bodyPr/>
          <a:lstStyle/>
          <a:p>
            <a:fld id="{49436F85-577F-4A92-A47F-D540A2BCC821}" type="slidenum">
              <a:rPr lang="en-GB" smtClean="0"/>
              <a:t>4</a:t>
            </a:fld>
            <a:endParaRPr lang="en-GB"/>
          </a:p>
        </p:txBody>
      </p:sp>
    </p:spTree>
    <p:extLst>
      <p:ext uri="{BB962C8B-B14F-4D97-AF65-F5344CB8AC3E}">
        <p14:creationId xmlns:p14="http://schemas.microsoft.com/office/powerpoint/2010/main" val="164854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Heldigvis, så spiller den kommunale affaldssektor en vigtig rolle i opnåelsen af FN's verdensmål, og især mål 12 er relevant. Her har vi som affaldssektor mulighed for at skabe afgørende forandring. Hensyn til miljø og klima er en integreret del af vores virke. V</a:t>
            </a:r>
            <a:r>
              <a:rPr lang="da-DK" sz="1200" kern="1200">
                <a:solidFill>
                  <a:schemeClr val="tx1"/>
                </a:solidFill>
                <a:effectLst/>
                <a:latin typeface="+mn-lt"/>
                <a:ea typeface="+mn-ea"/>
                <a:cs typeface="+mn-cs"/>
              </a:rPr>
              <a:t>i </a:t>
            </a:r>
            <a:r>
              <a:rPr lang="da-DK" sz="1200" kern="1200" dirty="0">
                <a:solidFill>
                  <a:schemeClr val="tx1"/>
                </a:solidFill>
                <a:effectLst/>
                <a:latin typeface="+mn-lt"/>
                <a:ea typeface="+mn-ea"/>
                <a:cs typeface="+mn-cs"/>
              </a:rPr>
              <a:t>arbejder med den tredobbelte bundlinje – dvs. at vi tager hensyn til både økonomi, miljø og social udvikling. Det har vi gjort længe, også længe før verdensmålene blev lanceret.</a:t>
            </a:r>
          </a:p>
        </p:txBody>
      </p:sp>
      <p:sp>
        <p:nvSpPr>
          <p:cNvPr id="4" name="Pladsholder til slidenummer 3"/>
          <p:cNvSpPr>
            <a:spLocks noGrp="1"/>
          </p:cNvSpPr>
          <p:nvPr>
            <p:ph type="sldNum" sz="quarter" idx="10"/>
          </p:nvPr>
        </p:nvSpPr>
        <p:spPr/>
        <p:txBody>
          <a:bodyPr/>
          <a:lstStyle/>
          <a:p>
            <a:fld id="{49436F85-577F-4A92-A47F-D540A2BCC821}" type="slidenum">
              <a:rPr lang="en-GB" smtClean="0"/>
              <a:t>5</a:t>
            </a:fld>
            <a:endParaRPr lang="en-GB"/>
          </a:p>
        </p:txBody>
      </p:sp>
    </p:spTree>
    <p:extLst>
      <p:ext uri="{BB962C8B-B14F-4D97-AF65-F5344CB8AC3E}">
        <p14:creationId xmlns:p14="http://schemas.microsoft.com/office/powerpoint/2010/main" val="374000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noProof="0" dirty="0"/>
              <a:t>Det ændrer dog ikke på, at verdensmålene også skaber nogle gode muligheder for kommuner og affaldsselskaber. Med verdensmålene har vi fået et redskab, som vi kan bruge til at sætte vores aktiviteter i perspektiv og måske arbejde med områder og tiltag, som der ikke tidligere har været til overvejelse. Særligt disse seks verdensmål er relevante for sektoren, herunder en række specifikke delmål. </a:t>
            </a:r>
          </a:p>
        </p:txBody>
      </p:sp>
      <p:sp>
        <p:nvSpPr>
          <p:cNvPr id="4" name="Pladsholder til slidenummer 3"/>
          <p:cNvSpPr>
            <a:spLocks noGrp="1"/>
          </p:cNvSpPr>
          <p:nvPr>
            <p:ph type="sldNum" sz="quarter" idx="10"/>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290718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Affaldsenergi bidrager væsentligt i det danske energimix, og må formodes at gøre det lang tid endnu.</a:t>
            </a:r>
          </a:p>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122225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Affaldsbranchen har et ansvar for at blive så bæredygtig som mulig; bl.a. via ressourceudnyttelse og arbejde med at mindske CO2-udledning og arbejde med CO2 neutralitet. Dette arbejde er en integreret del af sektorens kerneopgaver. </a:t>
            </a:r>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en-GB" smtClean="0"/>
              <a:t>8</a:t>
            </a:fld>
            <a:endParaRPr lang="en-GB"/>
          </a:p>
        </p:txBody>
      </p:sp>
    </p:spTree>
    <p:extLst>
      <p:ext uri="{BB962C8B-B14F-4D97-AF65-F5344CB8AC3E}">
        <p14:creationId xmlns:p14="http://schemas.microsoft.com/office/powerpoint/2010/main" val="263680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Fortsat forbedret affaldshåndtering bidrager til opfyldelse af mål 11.6.</a:t>
            </a:r>
          </a:p>
        </p:txBody>
      </p:sp>
      <p:sp>
        <p:nvSpPr>
          <p:cNvPr id="4" name="Pladsholder til slidenummer 3"/>
          <p:cNvSpPr>
            <a:spLocks noGrp="1"/>
          </p:cNvSpPr>
          <p:nvPr>
            <p:ph type="sldNum" sz="quarter" idx="5"/>
          </p:nvPr>
        </p:nvSpPr>
        <p:spPr/>
        <p:txBody>
          <a:bodyPr/>
          <a:lstStyle/>
          <a:p>
            <a:fld id="{49436F85-577F-4A92-A47F-D540A2BCC821}" type="slidenum">
              <a:rPr lang="en-GB" smtClean="0"/>
              <a:t>9</a:t>
            </a:fld>
            <a:endParaRPr lang="en-GB"/>
          </a:p>
        </p:txBody>
      </p:sp>
    </p:spTree>
    <p:extLst>
      <p:ext uri="{BB962C8B-B14F-4D97-AF65-F5344CB8AC3E}">
        <p14:creationId xmlns:p14="http://schemas.microsoft.com/office/powerpoint/2010/main" val="54655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med billede">
    <p:spTree>
      <p:nvGrpSpPr>
        <p:cNvPr id="1" name=""/>
        <p:cNvGrpSpPr/>
        <p:nvPr/>
      </p:nvGrpSpPr>
      <p:grpSpPr>
        <a:xfrm>
          <a:off x="0" y="0"/>
          <a:ext cx="0" cy="0"/>
          <a:chOff x="0" y="0"/>
          <a:chExt cx="0" cy="0"/>
        </a:xfrm>
      </p:grpSpPr>
      <p:sp>
        <p:nvSpPr>
          <p:cNvPr id="18" name="Bundboks hvid"/>
          <p:cNvSpPr/>
          <p:nvPr userDrawn="1"/>
        </p:nvSpPr>
        <p:spPr>
          <a:xfrm>
            <a:off x="0" y="4672886"/>
            <a:ext cx="12189682" cy="218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3" name="Pladsholder til billede 5"/>
          <p:cNvSpPr>
            <a:spLocks noGrp="1"/>
          </p:cNvSpPr>
          <p:nvPr>
            <p:ph type="pic" sz="quarter" idx="13"/>
          </p:nvPr>
        </p:nvSpPr>
        <p:spPr>
          <a:xfrm>
            <a:off x="0" y="0"/>
            <a:ext cx="12189682" cy="4672800"/>
          </a:xfrm>
        </p:spPr>
        <p:txBody>
          <a:bodyPr/>
          <a:lstStyle>
            <a:lvl1pPr marL="0" indent="0" algn="ctr">
              <a:buFontTx/>
              <a:buNone/>
              <a:defRPr/>
            </a:lvl1pPr>
          </a:lstStyle>
          <a:p>
            <a:r>
              <a:rPr lang="da-DK"/>
              <a:t>Klik på ikonet for at tilføje et billede</a:t>
            </a:r>
            <a:endParaRPr lang="da-DK" dirty="0"/>
          </a:p>
        </p:txBody>
      </p:sp>
      <p:sp>
        <p:nvSpPr>
          <p:cNvPr id="2" name="Title 1"/>
          <p:cNvSpPr>
            <a:spLocks noGrp="1"/>
          </p:cNvSpPr>
          <p:nvPr>
            <p:ph type="ctrTitle" hasCustomPrompt="1"/>
          </p:nvPr>
        </p:nvSpPr>
        <p:spPr>
          <a:xfrm>
            <a:off x="714236" y="4639235"/>
            <a:ext cx="8316552" cy="1145980"/>
          </a:xfrm>
        </p:spPr>
        <p:txBody>
          <a:bodyPr anchor="b"/>
          <a:lstStyle>
            <a:lvl1pPr algn="l">
              <a:defRPr sz="3600"/>
            </a:lvl1pPr>
          </a:lstStyle>
          <a:p>
            <a:r>
              <a:rPr lang="da-DK" dirty="0"/>
              <a:t>Klik og indsæt overskrift i maksimalt to linjer</a:t>
            </a:r>
          </a:p>
        </p:txBody>
      </p:sp>
      <p:sp>
        <p:nvSpPr>
          <p:cNvPr id="3" name="Subtitle 2"/>
          <p:cNvSpPr>
            <a:spLocks noGrp="1"/>
          </p:cNvSpPr>
          <p:nvPr>
            <p:ph type="subTitle" idx="1" hasCustomPrompt="1"/>
          </p:nvPr>
        </p:nvSpPr>
        <p:spPr>
          <a:xfrm>
            <a:off x="731838" y="5849674"/>
            <a:ext cx="8298950" cy="582657"/>
          </a:xfrm>
        </p:spPr>
        <p:txBody>
          <a:bodyPr/>
          <a:lstStyle>
            <a:lvl1pPr marL="0" indent="0" algn="l">
              <a:buNone/>
              <a:defRPr sz="17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og indsæt underoverskrift i maksimalt to linjer</a:t>
            </a:r>
          </a:p>
        </p:txBody>
      </p:sp>
      <p:sp>
        <p:nvSpPr>
          <p:cNvPr id="15" name="Pladsholder til tekst 3"/>
          <p:cNvSpPr>
            <a:spLocks noGrp="1"/>
          </p:cNvSpPr>
          <p:nvPr>
            <p:ph type="body" sz="quarter" idx="14"/>
          </p:nvPr>
        </p:nvSpPr>
        <p:spPr>
          <a:xfrm>
            <a:off x="-3600" y="4341600"/>
            <a:ext cx="2360857" cy="329115"/>
          </a:xfrm>
          <a:solidFill>
            <a:schemeClr val="accent1"/>
          </a:solidFill>
        </p:spPr>
        <p:txBody>
          <a:bodyPr wrap="none" lIns="183600" tIns="54000" rIns="180000" bIns="54000" anchor="ctr" anchorCtr="0">
            <a:spAutoFit/>
          </a:bodyPr>
          <a:lstStyle>
            <a:lvl1pPr marL="0" indent="0">
              <a:spcBef>
                <a:spcPts val="0"/>
              </a:spcBef>
              <a:buFont typeface="Arial" panose="020B0604020202020204" pitchFamily="34" charset="0"/>
              <a:buChar char="​"/>
              <a:defRPr sz="1300">
                <a:solidFill>
                  <a:schemeClr val="bg1"/>
                </a:solidFill>
              </a:defRPr>
            </a:lvl1pPr>
          </a:lstStyle>
          <a:p>
            <a:pPr lvl="0"/>
            <a:r>
              <a:rPr lang="da-DK"/>
              <a:t>Klik for at redigere teksttypografierne i masteren</a:t>
            </a:r>
          </a:p>
        </p:txBody>
      </p:sp>
      <p:sp>
        <p:nvSpPr>
          <p:cNvPr id="16" name="Pladsholder til tekst 4"/>
          <p:cNvSpPr>
            <a:spLocks noGrp="1"/>
          </p:cNvSpPr>
          <p:nvPr>
            <p:ph type="body" sz="quarter" idx="15" hasCustomPrompt="1"/>
          </p:nvPr>
        </p:nvSpPr>
        <p:spPr>
          <a:xfrm>
            <a:off x="730800" y="720000"/>
            <a:ext cx="1368000" cy="1332000"/>
          </a:xfrm>
          <a:blipFill>
            <a:blip r:embed="rId2"/>
            <a:stretch>
              <a:fillRect/>
            </a:stretch>
          </a:blipFill>
        </p:spPr>
        <p:txBody>
          <a:bodyPr/>
          <a:lstStyle>
            <a:lvl1pPr marL="0" indent="0">
              <a:buFontTx/>
              <a:buNone/>
              <a:defRPr sz="100"/>
            </a:lvl1pPr>
          </a:lstStyle>
          <a:p>
            <a:pPr lvl="0"/>
            <a:r>
              <a:rPr lang="da-DK" dirty="0"/>
              <a:t>.</a:t>
            </a:r>
          </a:p>
        </p:txBody>
      </p:sp>
      <p:sp>
        <p:nvSpPr>
          <p:cNvPr id="4" name="Date Placeholder 3" hidden="1"/>
          <p:cNvSpPr>
            <a:spLocks noGrp="1"/>
          </p:cNvSpPr>
          <p:nvPr>
            <p:ph type="dt" sz="half" idx="10"/>
          </p:nvPr>
        </p:nvSpPr>
        <p:spPr/>
        <p:txBody>
          <a:bodyPr/>
          <a:lstStyle/>
          <a:p>
            <a:fld id="{54E0A626-36E7-4ACB-AE94-30B8AB1B2246}" type="datetimeFigureOut">
              <a:rPr lang="da-DK" smtClean="0"/>
              <a:t>25-09-2019</a:t>
            </a:fld>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p:txBody>
          <a:bodyPr/>
          <a:lstStyle/>
          <a:p>
            <a:fld id="{45D37B1E-C366-494F-A587-962AD9AABC83}" type="slidenum">
              <a:rPr lang="da-DK" smtClean="0"/>
              <a:t>‹nr.›</a:t>
            </a:fld>
            <a:endParaRPr lang="da-DK" dirty="0"/>
          </a:p>
        </p:txBody>
      </p:sp>
      <p:sp>
        <p:nvSpPr>
          <p:cNvPr id="7" name="AutoShape 4"/>
          <p:cNvSpPr>
            <a:spLocks/>
          </p:cNvSpPr>
          <p:nvPr userDrawn="1"/>
        </p:nvSpPr>
        <p:spPr bwMode="gray">
          <a:xfrm>
            <a:off x="12192000" y="-10886"/>
            <a:ext cx="1836738" cy="1313180"/>
          </a:xfrm>
          <a:prstGeom prst="rect">
            <a:avLst/>
          </a:prstGeom>
          <a:noFill/>
          <a:ln w="12700" algn="ctr">
            <a:noFill/>
            <a:miter lim="800000"/>
            <a:headEnd/>
            <a:tailEnd/>
          </a:ln>
          <a:effectLst/>
        </p:spPr>
        <p:txBody>
          <a:bodyPr lIns="144000" tIns="0" rIns="0" bIns="0">
            <a:spAutoFit/>
          </a:bodyPr>
          <a:lstStyle/>
          <a:p>
            <a:pPr eaLnBrk="1" fontAlgn="auto" hangingPunct="1">
              <a:spcBef>
                <a:spcPts val="0"/>
              </a:spcBef>
              <a:spcAft>
                <a:spcPts val="600"/>
              </a:spcAft>
              <a:buFont typeface="+mj-lt"/>
              <a:buNone/>
              <a:defRPr/>
            </a:pPr>
            <a:r>
              <a:rPr lang="da-DK" sz="900" b="1" noProof="1">
                <a:solidFill>
                  <a:schemeClr val="tx1">
                    <a:lumMod val="50000"/>
                    <a:lumOff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tx1">
                    <a:lumMod val="50000"/>
                    <a:lumOff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tx1">
                    <a:lumMod val="50000"/>
                    <a:lumOff val="50000"/>
                  </a:schemeClr>
                </a:solidFill>
                <a:cs typeface="Arial" charset="0"/>
              </a:rPr>
              <a:t>1.</a:t>
            </a:r>
            <a:r>
              <a:rPr lang="da-DK" sz="900" noProof="1">
                <a:solidFill>
                  <a:schemeClr val="tx1">
                    <a:lumMod val="50000"/>
                    <a:lumOff val="50000"/>
                  </a:schemeClr>
                </a:solidFill>
                <a:cs typeface="Arial" charset="0"/>
              </a:rPr>
              <a:t> Klik på </a:t>
            </a:r>
            <a:r>
              <a:rPr lang="da-DK" sz="900" b="1" noProof="1">
                <a:solidFill>
                  <a:schemeClr val="tx1">
                    <a:lumMod val="50000"/>
                    <a:lumOff val="50000"/>
                  </a:schemeClr>
                </a:solidFill>
                <a:cs typeface="Arial" charset="0"/>
              </a:rPr>
              <a:t>Vis</a:t>
            </a:r>
            <a:endParaRPr lang="da-DK" sz="900" noProof="1">
              <a:solidFill>
                <a:schemeClr val="tx1">
                  <a:lumMod val="50000"/>
                  <a:lumOff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tx1">
                    <a:lumMod val="50000"/>
                    <a:lumOff val="50000"/>
                  </a:schemeClr>
                </a:solidFill>
                <a:latin typeface="+mn-lt"/>
                <a:cs typeface="Arial" charset="0"/>
              </a:rPr>
              <a:t>2. </a:t>
            </a:r>
            <a:r>
              <a:rPr lang="da-DK" sz="900" noProof="1">
                <a:solidFill>
                  <a:schemeClr val="tx1">
                    <a:lumMod val="50000"/>
                    <a:lumOff val="50000"/>
                  </a:schemeClr>
                </a:solidFill>
                <a:latin typeface="+mn-lt"/>
                <a:cs typeface="Arial" charset="0"/>
              </a:rPr>
              <a:t>Vælg </a:t>
            </a:r>
            <a:r>
              <a:rPr lang="da-DK" sz="900" b="1" noProof="1">
                <a:solidFill>
                  <a:schemeClr val="tx1">
                    <a:lumMod val="50000"/>
                    <a:lumOff val="50000"/>
                  </a:schemeClr>
                </a:solidFill>
                <a:latin typeface="+mn-lt"/>
                <a:cs typeface="Arial" charset="0"/>
              </a:rPr>
              <a:t>Gitterlinjer</a:t>
            </a:r>
            <a:endParaRPr lang="da-DK" sz="900" noProof="1">
              <a:solidFill>
                <a:schemeClr val="tx1">
                  <a:lumMod val="50000"/>
                  <a:lumOff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tx1">
                    <a:lumMod val="50000"/>
                    <a:lumOff val="50000"/>
                  </a:schemeClr>
                </a:solidFill>
                <a:latin typeface="+mn-lt"/>
                <a:cs typeface="Arial" charset="0"/>
              </a:rPr>
              <a:t>og/eller </a:t>
            </a:r>
            <a:r>
              <a:rPr lang="da-DK" sz="900" b="1" noProof="1">
                <a:solidFill>
                  <a:schemeClr val="tx1">
                    <a:lumMod val="50000"/>
                    <a:lumOff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tx1">
                  <a:lumMod val="50000"/>
                  <a:lumOff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lumMod val="50000"/>
                    <a:lumOff val="50000"/>
                  </a:schemeClr>
                </a:solidFill>
                <a:cs typeface="Arial" panose="020B0604020202020204" pitchFamily="34" charset="0"/>
              </a:rPr>
              <a:t>Tip</a:t>
            </a:r>
            <a:r>
              <a:rPr lang="da-DK" sz="900" noProof="1">
                <a:solidFill>
                  <a:schemeClr val="tx1">
                    <a:lumMod val="50000"/>
                    <a:lumOff val="50000"/>
                  </a:schemeClr>
                </a:solidFill>
                <a:cs typeface="Arial" panose="020B0604020202020204" pitchFamily="34" charset="0"/>
              </a:rPr>
              <a:t>: Alt + F9 for hurtig visning af hjælpelinjer</a:t>
            </a:r>
          </a:p>
        </p:txBody>
      </p:sp>
      <p:pic>
        <p:nvPicPr>
          <p:cNvPr id="11"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6670" y="5859163"/>
            <a:ext cx="1860485" cy="618804"/>
          </a:xfrm>
          <a:prstGeom prst="rect">
            <a:avLst/>
          </a:prstGeom>
        </p:spPr>
      </p:pic>
      <p:grpSp>
        <p:nvGrpSpPr>
          <p:cNvPr id="14" name="Gruppe 4"/>
          <p:cNvGrpSpPr>
            <a:grpSpLocks/>
          </p:cNvGrpSpPr>
          <p:nvPr userDrawn="1"/>
        </p:nvGrpSpPr>
        <p:grpSpPr bwMode="auto">
          <a:xfrm>
            <a:off x="-2189466" y="-10886"/>
            <a:ext cx="2041525" cy="3513782"/>
            <a:chOff x="303212" y="1570038"/>
            <a:chExt cx="2041700" cy="3513783"/>
          </a:xfrm>
        </p:grpSpPr>
        <p:sp>
          <p:nvSpPr>
            <p:cNvPr id="17" name="TextBox 12"/>
            <p:cNvSpPr txBox="1">
              <a:spLocks noChangeArrowheads="1"/>
            </p:cNvSpPr>
            <p:nvPr/>
          </p:nvSpPr>
          <p:spPr bwMode="auto">
            <a:xfrm>
              <a:off x="303212" y="1570038"/>
              <a:ext cx="2032174" cy="35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Aft>
                  <a:spcPts val="600"/>
                </a:spcAft>
                <a:buFontTx/>
                <a:buNone/>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i midten</a:t>
              </a:r>
            </a:p>
            <a:p>
              <a:pPr algn="r" eaLnBrk="1" hangingPunct="1">
                <a:spcBef>
                  <a:spcPts val="0"/>
                </a:spcBef>
                <a:spcAft>
                  <a:spcPts val="240"/>
                </a:spcAft>
                <a:buFontTx/>
                <a:buNone/>
                <a:defRPr/>
              </a:pP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 </a:t>
              </a:r>
              <a:r>
                <a:rPr lang="da-DK" sz="1000" noProof="1">
                  <a:solidFill>
                    <a:schemeClr val="tx1">
                      <a:lumMod val="75000"/>
                      <a:lumOff val="25000"/>
                    </a:schemeClr>
                  </a:solidFill>
                </a:rPr>
                <a:t>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fontAlgn="auto" hangingPunct="1">
                <a:spcBef>
                  <a:spcPts val="600"/>
                </a:spcBef>
                <a:spcAft>
                  <a:spcPts val="240"/>
                </a:spcAft>
                <a:buFontTx/>
                <a:buNone/>
                <a:defRPr/>
              </a:pPr>
              <a:r>
                <a:rPr lang="da-DK" sz="1000" b="1" noProof="1">
                  <a:solidFill>
                    <a:schemeClr val="tx1">
                      <a:lumMod val="75000"/>
                      <a:lumOff val="25000"/>
                    </a:schemeClr>
                  </a:solidFill>
                </a:rPr>
                <a:t>5.</a:t>
              </a:r>
              <a:r>
                <a:rPr lang="da-DK" sz="1000" noProof="1">
                  <a:solidFill>
                    <a:schemeClr val="tx1">
                      <a:lumMod val="75000"/>
                      <a:lumOff val="25000"/>
                    </a:schemeClr>
                  </a:solidFill>
                </a:rPr>
                <a:t> Højreklik evt.på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a:t>
              </a:r>
              <a:br>
                <a:rPr lang="da-DK" sz="1000" b="1" noProof="1">
                  <a:solidFill>
                    <a:schemeClr val="tx1">
                      <a:lumMod val="75000"/>
                      <a:lumOff val="25000"/>
                    </a:schemeClr>
                  </a:solidFill>
                </a:rPr>
              </a:br>
              <a:br>
                <a:rPr lang="da-DK" sz="1000" b="1" noProof="1">
                  <a:solidFill>
                    <a:schemeClr val="tx1">
                      <a:lumMod val="75000"/>
                      <a:lumOff val="25000"/>
                    </a:schemeClr>
                  </a:solidFill>
                </a:rPr>
              </a:br>
              <a:r>
                <a:rPr lang="da-DK" sz="1000" b="0" noProof="1">
                  <a:solidFill>
                    <a:schemeClr val="tx1">
                      <a:lumMod val="75000"/>
                      <a:lumOff val="25000"/>
                    </a:schemeClr>
                  </a:solidFill>
                </a:rPr>
                <a:t>Eller </a:t>
              </a:r>
              <a:r>
                <a:rPr lang="da-DK" sz="1000" b="1" noProof="1">
                  <a:solidFill>
                    <a:schemeClr val="tx1">
                      <a:lumMod val="75000"/>
                      <a:lumOff val="25000"/>
                    </a:schemeClr>
                  </a:solidFill>
                </a:rPr>
                <a:t>Nulstil dit slide</a:t>
              </a:r>
              <a:br>
                <a:rPr lang="da-DK" sz="1000" b="1" noProof="1">
                  <a:solidFill>
                    <a:schemeClr val="tx1">
                      <a:lumMod val="75000"/>
                      <a:lumOff val="25000"/>
                    </a:schemeClr>
                  </a:solidFill>
                </a:rPr>
              </a:br>
              <a:r>
                <a:rPr lang="da-DK" sz="1000" b="1" noProof="1">
                  <a:solidFill>
                    <a:schemeClr val="tx1">
                      <a:lumMod val="75000"/>
                      <a:lumOff val="25000"/>
                    </a:schemeClr>
                  </a:solidFill>
                </a:rPr>
                <a:t>Højreklik</a:t>
              </a:r>
              <a:r>
                <a:rPr lang="da-DK" sz="1000" b="0" noProof="1">
                  <a:solidFill>
                    <a:schemeClr val="tx1">
                      <a:lumMod val="75000"/>
                      <a:lumOff val="25000"/>
                    </a:schemeClr>
                  </a:solidFill>
                </a:rPr>
                <a:t> og vælg </a:t>
              </a:r>
              <a:r>
                <a:rPr lang="da-DK" sz="1000" b="1" noProof="1">
                  <a:solidFill>
                    <a:schemeClr val="tx1">
                      <a:lumMod val="75000"/>
                      <a:lumOff val="25000"/>
                    </a:schemeClr>
                  </a:solidFill>
                </a:rPr>
                <a:t>Nulstil</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p:txBody>
        </p:sp>
        <p:pic>
          <p:nvPicPr>
            <p:cNvPr id="19" name="Billed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1500" y="2837270"/>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uppe 57"/>
            <p:cNvGrpSpPr>
              <a:grpSpLocks/>
            </p:cNvGrpSpPr>
            <p:nvPr/>
          </p:nvGrpSpPr>
          <p:grpSpPr bwMode="auto">
            <a:xfrm>
              <a:off x="1989213" y="3687460"/>
              <a:ext cx="330061" cy="378995"/>
              <a:chOff x="1018031" y="5700889"/>
              <a:chExt cx="373412" cy="428773"/>
            </a:xfrm>
          </p:grpSpPr>
          <p:pic>
            <p:nvPicPr>
              <p:cNvPr id="21"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701233"/>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 grøn">
    <p:spTree>
      <p:nvGrpSpPr>
        <p:cNvPr id="1" name=""/>
        <p:cNvGrpSpPr/>
        <p:nvPr/>
      </p:nvGrpSpPr>
      <p:grpSpPr>
        <a:xfrm>
          <a:off x="0" y="0"/>
          <a:ext cx="0" cy="0"/>
          <a:chOff x="0" y="0"/>
          <a:chExt cx="0" cy="0"/>
        </a:xfrm>
      </p:grpSpPr>
      <p:sp>
        <p:nvSpPr>
          <p:cNvPr id="10" name="Bundboks hvid"/>
          <p:cNvSpPr/>
          <p:nvPr userDrawn="1"/>
        </p:nvSpPr>
        <p:spPr>
          <a:xfrm>
            <a:off x="0" y="0"/>
            <a:ext cx="121896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Pladsholder til dato 2" hidden="1"/>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hidden="1"/>
          <p:cNvSpPr>
            <a:spLocks noGrp="1"/>
          </p:cNvSpPr>
          <p:nvPr>
            <p:ph type="sldNum" sz="quarter" idx="12"/>
          </p:nvPr>
        </p:nvSpPr>
        <p:spPr/>
        <p:txBody>
          <a:bodyPr/>
          <a:lstStyle/>
          <a:p>
            <a:fld id="{45D37B1E-C366-494F-A587-962AD9AABC83}" type="slidenum">
              <a:rPr lang="da-DK" smtClean="0"/>
              <a:pPr/>
              <a:t>‹nr.›</a:t>
            </a:fld>
            <a:endParaRPr lang="da-DK" dirty="0"/>
          </a:p>
        </p:txBody>
      </p:sp>
      <p:sp>
        <p:nvSpPr>
          <p:cNvPr id="8" name="Pladsholder til tekst 2"/>
          <p:cNvSpPr>
            <a:spLocks noGrp="1"/>
          </p:cNvSpPr>
          <p:nvPr>
            <p:ph type="body" sz="quarter" idx="13" hasCustomPrompt="1"/>
          </p:nvPr>
        </p:nvSpPr>
        <p:spPr>
          <a:xfrm>
            <a:off x="3470564" y="2276475"/>
            <a:ext cx="5808518" cy="3900488"/>
          </a:xfrm>
        </p:spPr>
        <p:txBody>
          <a:bodyPr/>
          <a:lstStyle>
            <a:lvl1pPr>
              <a:lnSpc>
                <a:spcPct val="100000"/>
              </a:lnSpc>
              <a:defRPr sz="4200" b="1"/>
            </a:lvl1pPr>
            <a:lvl2pPr marL="252000" indent="-252000">
              <a:lnSpc>
                <a:spcPct val="100000"/>
              </a:lnSpc>
              <a:buFont typeface="Arial" panose="020B0604020202020204" pitchFamily="34" charset="0"/>
              <a:buChar char="–"/>
              <a:defRPr sz="3600"/>
            </a:lvl2pPr>
          </a:lstStyle>
          <a:p>
            <a:pPr lvl="0"/>
            <a:r>
              <a:rPr lang="da-DK" dirty="0"/>
              <a:t>Indsæt citat, klik </a:t>
            </a:r>
            <a:r>
              <a:rPr lang="da-DK" dirty="0" err="1"/>
              <a:t>Enter</a:t>
            </a:r>
            <a:r>
              <a:rPr lang="da-DK" dirty="0"/>
              <a:t> og Tab for at skrive forfatters navn</a:t>
            </a:r>
          </a:p>
          <a:p>
            <a:pPr lvl="1"/>
            <a:r>
              <a:rPr lang="da-DK" dirty="0"/>
              <a:t>Andet niveau</a:t>
            </a:r>
          </a:p>
        </p:txBody>
      </p:sp>
      <p:pic>
        <p:nvPicPr>
          <p:cNvPr id="9" name="Cita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912" y="2392825"/>
            <a:ext cx="920082" cy="797183"/>
          </a:xfrm>
          <a:prstGeom prst="rect">
            <a:avLst/>
          </a:prstGeom>
        </p:spPr>
      </p:pic>
    </p:spTree>
    <p:extLst>
      <p:ext uri="{BB962C8B-B14F-4D97-AF65-F5344CB8AC3E}">
        <p14:creationId xmlns:p14="http://schemas.microsoft.com/office/powerpoint/2010/main" val="180439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sort">
    <p:spTree>
      <p:nvGrpSpPr>
        <p:cNvPr id="1" name=""/>
        <p:cNvGrpSpPr/>
        <p:nvPr/>
      </p:nvGrpSpPr>
      <p:grpSpPr>
        <a:xfrm>
          <a:off x="0" y="0"/>
          <a:ext cx="0" cy="0"/>
          <a:chOff x="0" y="0"/>
          <a:chExt cx="0" cy="0"/>
        </a:xfrm>
      </p:grpSpPr>
      <p:sp>
        <p:nvSpPr>
          <p:cNvPr id="10" name="Bundboks hvid"/>
          <p:cNvSpPr/>
          <p:nvPr userDrawn="1"/>
        </p:nvSpPr>
        <p:spPr>
          <a:xfrm>
            <a:off x="0" y="0"/>
            <a:ext cx="121896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Pladsholder til dato 2" hidden="1"/>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hidden="1"/>
          <p:cNvSpPr>
            <a:spLocks noGrp="1"/>
          </p:cNvSpPr>
          <p:nvPr>
            <p:ph type="sldNum" sz="quarter" idx="12"/>
          </p:nvPr>
        </p:nvSpPr>
        <p:spPr/>
        <p:txBody>
          <a:bodyPr/>
          <a:lstStyle/>
          <a:p>
            <a:fld id="{45D37B1E-C366-494F-A587-962AD9AABC83}" type="slidenum">
              <a:rPr lang="da-DK" smtClean="0"/>
              <a:pPr/>
              <a:t>‹nr.›</a:t>
            </a:fld>
            <a:endParaRPr lang="da-DK" dirty="0"/>
          </a:p>
        </p:txBody>
      </p:sp>
      <p:sp>
        <p:nvSpPr>
          <p:cNvPr id="8" name="Pladsholder til tekst 2"/>
          <p:cNvSpPr>
            <a:spLocks noGrp="1"/>
          </p:cNvSpPr>
          <p:nvPr>
            <p:ph type="body" sz="quarter" idx="13" hasCustomPrompt="1"/>
          </p:nvPr>
        </p:nvSpPr>
        <p:spPr>
          <a:xfrm>
            <a:off x="3470564" y="2276475"/>
            <a:ext cx="5808518" cy="3900488"/>
          </a:xfrm>
        </p:spPr>
        <p:txBody>
          <a:bodyPr/>
          <a:lstStyle>
            <a:lvl1pPr>
              <a:lnSpc>
                <a:spcPct val="100000"/>
              </a:lnSpc>
              <a:defRPr sz="4200" b="1" baseline="0"/>
            </a:lvl1pPr>
            <a:lvl2pPr marL="252000" indent="-252000">
              <a:lnSpc>
                <a:spcPct val="100000"/>
              </a:lnSpc>
              <a:buFont typeface="Arial" panose="020B0604020202020204" pitchFamily="34" charset="0"/>
              <a:buChar char="–"/>
              <a:defRPr sz="3600"/>
            </a:lvl2pPr>
          </a:lstStyle>
          <a:p>
            <a:pPr lvl="0"/>
            <a:r>
              <a:rPr lang="da-DK" dirty="0"/>
              <a:t>Indsæt citat, klik </a:t>
            </a:r>
            <a:r>
              <a:rPr lang="da-DK" dirty="0" err="1"/>
              <a:t>Enter</a:t>
            </a:r>
            <a:r>
              <a:rPr lang="da-DK" dirty="0"/>
              <a:t> og Tab for at skrive forfatters navn</a:t>
            </a:r>
          </a:p>
          <a:p>
            <a:pPr lvl="1"/>
            <a:r>
              <a:rPr lang="da-DK" dirty="0"/>
              <a:t>Andet niveau</a:t>
            </a:r>
          </a:p>
        </p:txBody>
      </p:sp>
      <p:pic>
        <p:nvPicPr>
          <p:cNvPr id="9" name="Cita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912" y="2392825"/>
            <a:ext cx="920082" cy="797182"/>
          </a:xfrm>
          <a:prstGeom prst="rect">
            <a:avLst/>
          </a:prstGeom>
        </p:spPr>
      </p:pic>
    </p:spTree>
    <p:extLst>
      <p:ext uri="{BB962C8B-B14F-4D97-AF65-F5344CB8AC3E}">
        <p14:creationId xmlns:p14="http://schemas.microsoft.com/office/powerpoint/2010/main" val="3966489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orange">
    <p:spTree>
      <p:nvGrpSpPr>
        <p:cNvPr id="1" name=""/>
        <p:cNvGrpSpPr/>
        <p:nvPr/>
      </p:nvGrpSpPr>
      <p:grpSpPr>
        <a:xfrm>
          <a:off x="0" y="0"/>
          <a:ext cx="0" cy="0"/>
          <a:chOff x="0" y="0"/>
          <a:chExt cx="0" cy="0"/>
        </a:xfrm>
      </p:grpSpPr>
      <p:sp>
        <p:nvSpPr>
          <p:cNvPr id="10" name="Bundboks hvid"/>
          <p:cNvSpPr/>
          <p:nvPr userDrawn="1"/>
        </p:nvSpPr>
        <p:spPr>
          <a:xfrm>
            <a:off x="0" y="0"/>
            <a:ext cx="121896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Pladsholder til dato 2" hidden="1"/>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hidden="1"/>
          <p:cNvSpPr>
            <a:spLocks noGrp="1"/>
          </p:cNvSpPr>
          <p:nvPr>
            <p:ph type="sldNum" sz="quarter" idx="12"/>
          </p:nvPr>
        </p:nvSpPr>
        <p:spPr/>
        <p:txBody>
          <a:bodyPr/>
          <a:lstStyle/>
          <a:p>
            <a:fld id="{45D37B1E-C366-494F-A587-962AD9AABC83}" type="slidenum">
              <a:rPr lang="da-DK" smtClean="0"/>
              <a:pPr/>
              <a:t>‹nr.›</a:t>
            </a:fld>
            <a:endParaRPr lang="da-DK" dirty="0"/>
          </a:p>
        </p:txBody>
      </p:sp>
      <p:sp>
        <p:nvSpPr>
          <p:cNvPr id="8" name="Pladsholder til tekst 2"/>
          <p:cNvSpPr>
            <a:spLocks noGrp="1"/>
          </p:cNvSpPr>
          <p:nvPr>
            <p:ph type="body" sz="quarter" idx="13" hasCustomPrompt="1"/>
          </p:nvPr>
        </p:nvSpPr>
        <p:spPr>
          <a:xfrm>
            <a:off x="3470564" y="2276475"/>
            <a:ext cx="5808518" cy="3900488"/>
          </a:xfrm>
        </p:spPr>
        <p:txBody>
          <a:bodyPr/>
          <a:lstStyle>
            <a:lvl1pPr>
              <a:lnSpc>
                <a:spcPct val="100000"/>
              </a:lnSpc>
              <a:defRPr sz="4200" b="1" baseline="0"/>
            </a:lvl1pPr>
            <a:lvl2pPr marL="252000" indent="-252000">
              <a:lnSpc>
                <a:spcPct val="100000"/>
              </a:lnSpc>
              <a:buFont typeface="Arial" panose="020B0604020202020204" pitchFamily="34" charset="0"/>
              <a:buChar char="–"/>
              <a:defRPr sz="3600"/>
            </a:lvl2pPr>
          </a:lstStyle>
          <a:p>
            <a:pPr lvl="0"/>
            <a:r>
              <a:rPr lang="da-DK" dirty="0"/>
              <a:t>Indsæt citat, klik </a:t>
            </a:r>
            <a:r>
              <a:rPr lang="da-DK" dirty="0" err="1"/>
              <a:t>Enter</a:t>
            </a:r>
            <a:r>
              <a:rPr lang="da-DK" dirty="0"/>
              <a:t> og Tab for at skrive forfatters navn</a:t>
            </a:r>
          </a:p>
          <a:p>
            <a:pPr lvl="1"/>
            <a:r>
              <a:rPr lang="da-DK" dirty="0"/>
              <a:t>Andet niveau</a:t>
            </a:r>
          </a:p>
        </p:txBody>
      </p:sp>
      <p:pic>
        <p:nvPicPr>
          <p:cNvPr id="9" name="Cita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8913" y="2392825"/>
            <a:ext cx="920080" cy="797182"/>
          </a:xfrm>
          <a:prstGeom prst="rect">
            <a:avLst/>
          </a:prstGeom>
        </p:spPr>
      </p:pic>
    </p:spTree>
    <p:extLst>
      <p:ext uri="{BB962C8B-B14F-4D97-AF65-F5344CB8AC3E}">
        <p14:creationId xmlns:p14="http://schemas.microsoft.com/office/powerpoint/2010/main" val="3576375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spalter omløbend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6118" y="363600"/>
            <a:ext cx="10621962" cy="786039"/>
          </a:xfrm>
        </p:spPr>
        <p:txBody>
          <a:bodyPr/>
          <a:lstStyle>
            <a:lvl1pPr>
              <a:defRPr/>
            </a:lvl1pPr>
          </a:lstStyle>
          <a:p>
            <a:r>
              <a:rPr lang="da-DK" dirty="0"/>
              <a:t>Klik og indsæt overskrift i en linje</a:t>
            </a:r>
          </a:p>
        </p:txBody>
      </p:sp>
      <p:sp>
        <p:nvSpPr>
          <p:cNvPr id="16" name="Pladsholder til indhold 15"/>
          <p:cNvSpPr>
            <a:spLocks noGrp="1"/>
          </p:cNvSpPr>
          <p:nvPr>
            <p:ph sz="quarter" idx="17" hasCustomPrompt="1"/>
          </p:nvPr>
        </p:nvSpPr>
        <p:spPr>
          <a:xfrm>
            <a:off x="731837" y="2024063"/>
            <a:ext cx="10727346" cy="4006850"/>
          </a:xfrm>
        </p:spPr>
        <p:txBody>
          <a:bodyPr numCol="2" spcCol="252000"/>
          <a:lstStyle>
            <a:lvl1pPr>
              <a:defRPr/>
            </a:lvl1pPr>
          </a:lstStyle>
          <a:p>
            <a:pPr lvl="0"/>
            <a:r>
              <a:rPr lang="da-DK" dirty="0"/>
              <a:t>Klik for at tilføje tekst i to spalter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hidden="1"/>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hidden="1"/>
          <p:cNvSpPr>
            <a:spLocks noGrp="1"/>
          </p:cNvSpPr>
          <p:nvPr>
            <p:ph type="sldNum" sz="quarter" idx="12"/>
          </p:nvPr>
        </p:nvSpPr>
        <p:spPr/>
        <p:txBody>
          <a:bodyPr/>
          <a:lstStyle/>
          <a:p>
            <a:fld id="{45D37B1E-C366-494F-A587-962AD9AABC83}" type="slidenum">
              <a:rPr lang="da-DK" smtClean="0"/>
              <a:pPr/>
              <a:t>‹nr.›</a:t>
            </a:fld>
            <a:endParaRPr lang="da-DK" dirty="0"/>
          </a:p>
        </p:txBody>
      </p:sp>
      <p:cxnSp>
        <p:nvCxnSpPr>
          <p:cNvPr id="9" name="Lige forbindelse 8"/>
          <p:cNvCxnSpPr/>
          <p:nvPr userDrawn="1"/>
        </p:nvCxnSpPr>
        <p:spPr>
          <a:xfrm>
            <a:off x="731838" y="1348015"/>
            <a:ext cx="1073081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576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spalte omløbend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6118" y="363600"/>
            <a:ext cx="10621962" cy="786039"/>
          </a:xfrm>
        </p:spPr>
        <p:txBody>
          <a:bodyPr/>
          <a:lstStyle>
            <a:lvl1pPr>
              <a:defRPr/>
            </a:lvl1pPr>
          </a:lstStyle>
          <a:p>
            <a:r>
              <a:rPr lang="da-DK" dirty="0"/>
              <a:t>Klik og indsæt overskrift i en linje</a:t>
            </a:r>
          </a:p>
        </p:txBody>
      </p:sp>
      <p:sp>
        <p:nvSpPr>
          <p:cNvPr id="16" name="Pladsholder til indhold 15"/>
          <p:cNvSpPr>
            <a:spLocks noGrp="1"/>
          </p:cNvSpPr>
          <p:nvPr>
            <p:ph sz="quarter" idx="17" hasCustomPrompt="1"/>
          </p:nvPr>
        </p:nvSpPr>
        <p:spPr>
          <a:xfrm>
            <a:off x="731837" y="2024063"/>
            <a:ext cx="10727346" cy="4006850"/>
          </a:xfrm>
        </p:spPr>
        <p:txBody>
          <a:bodyPr numCol="1" spcCol="252000"/>
          <a:lstStyle>
            <a:lvl1pPr>
              <a:defRPr/>
            </a:lvl1pPr>
          </a:lstStyle>
          <a:p>
            <a:pPr lvl="0"/>
            <a:r>
              <a:rPr lang="da-DK" dirty="0"/>
              <a:t>Klik for at tilføje tekst </a:t>
            </a:r>
            <a:r>
              <a:rPr lang="da-DK"/>
              <a:t>i en spalte</a:t>
            </a:r>
            <a:endParaRPr lang="da-DK" dirty="0"/>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hidden="1"/>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hidden="1"/>
          <p:cNvSpPr>
            <a:spLocks noGrp="1"/>
          </p:cNvSpPr>
          <p:nvPr>
            <p:ph type="sldNum" sz="quarter" idx="12"/>
          </p:nvPr>
        </p:nvSpPr>
        <p:spPr/>
        <p:txBody>
          <a:bodyPr/>
          <a:lstStyle/>
          <a:p>
            <a:fld id="{45D37B1E-C366-494F-A587-962AD9AABC83}" type="slidenum">
              <a:rPr lang="da-DK" smtClean="0"/>
              <a:pPr/>
              <a:t>‹nr.›</a:t>
            </a:fld>
            <a:endParaRPr lang="da-DK" dirty="0"/>
          </a:p>
        </p:txBody>
      </p:sp>
      <p:cxnSp>
        <p:nvCxnSpPr>
          <p:cNvPr id="9" name="Lige forbindelse 8"/>
          <p:cNvCxnSpPr/>
          <p:nvPr userDrawn="1"/>
        </p:nvCxnSpPr>
        <p:spPr>
          <a:xfrm>
            <a:off x="731838" y="1348015"/>
            <a:ext cx="1073081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2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118" y="365125"/>
            <a:ext cx="10623600" cy="784800"/>
          </a:xfrm>
        </p:spPr>
        <p:txBody>
          <a:bodyPr/>
          <a:lstStyle/>
          <a:p>
            <a:r>
              <a:rPr lang="da-DK" dirty="0"/>
              <a:t>Klik og indsæt overskrift i en linje</a:t>
            </a:r>
          </a:p>
        </p:txBody>
      </p:sp>
      <p:sp>
        <p:nvSpPr>
          <p:cNvPr id="3" name="Content Placeholder 2"/>
          <p:cNvSpPr>
            <a:spLocks noGrp="1"/>
          </p:cNvSpPr>
          <p:nvPr>
            <p:ph sz="half" idx="1"/>
          </p:nvPr>
        </p:nvSpPr>
        <p:spPr>
          <a:xfrm>
            <a:off x="731838" y="2024063"/>
            <a:ext cx="5237162" cy="40068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6221412" y="2024063"/>
            <a:ext cx="5232401" cy="400685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hidden="1"/>
          <p:cNvSpPr>
            <a:spLocks noGrp="1"/>
          </p:cNvSpPr>
          <p:nvPr>
            <p:ph type="dt" sz="half" idx="10"/>
          </p:nvPr>
        </p:nvSpPr>
        <p:spPr/>
        <p:txBody>
          <a:bodyPr/>
          <a:lstStyle/>
          <a:p>
            <a:fld id="{54E0A626-36E7-4ACB-AE94-30B8AB1B2246}" type="datetimeFigureOut">
              <a:rPr lang="da-DK" smtClean="0"/>
              <a:t>25-09-2019</a:t>
            </a:fld>
            <a:endParaRPr lang="da-DK" dirty="0"/>
          </a:p>
        </p:txBody>
      </p:sp>
      <p:sp>
        <p:nvSpPr>
          <p:cNvPr id="6" name="Footer Placeholder 5" hidden="1"/>
          <p:cNvSpPr>
            <a:spLocks noGrp="1"/>
          </p:cNvSpPr>
          <p:nvPr>
            <p:ph type="ftr" sz="quarter" idx="11"/>
          </p:nvPr>
        </p:nvSpPr>
        <p:spPr/>
        <p:txBody>
          <a:bodyPr/>
          <a:lstStyle/>
          <a:p>
            <a:endParaRPr lang="da-DK" dirty="0"/>
          </a:p>
        </p:txBody>
      </p:sp>
      <p:sp>
        <p:nvSpPr>
          <p:cNvPr id="7" name="Slide Number Placeholder 6" hidden="1"/>
          <p:cNvSpPr>
            <a:spLocks noGrp="1"/>
          </p:cNvSpPr>
          <p:nvPr>
            <p:ph type="sldNum" sz="quarter" idx="12"/>
          </p:nvPr>
        </p:nvSpPr>
        <p:spPr/>
        <p:txBody>
          <a:bodyPr/>
          <a:lstStyle/>
          <a:p>
            <a:fld id="{45D37B1E-C366-494F-A587-962AD9AABC83}" type="slidenum">
              <a:rPr lang="da-DK" smtClean="0"/>
              <a:t>‹nr.›</a:t>
            </a:fld>
            <a:endParaRPr lang="da-DK" dirty="0"/>
          </a:p>
        </p:txBody>
      </p:sp>
      <p:cxnSp>
        <p:nvCxnSpPr>
          <p:cNvPr id="8" name="Lige forbindelse 7"/>
          <p:cNvCxnSpPr/>
          <p:nvPr userDrawn="1"/>
        </p:nvCxnSpPr>
        <p:spPr>
          <a:xfrm>
            <a:off x="731838" y="1348015"/>
            <a:ext cx="1073081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104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og indsæt overskrift i maksimalt tre linjer</a:t>
            </a:r>
          </a:p>
        </p:txBody>
      </p:sp>
      <p:sp>
        <p:nvSpPr>
          <p:cNvPr id="3" name="Date Placeholder 2" hidden="1"/>
          <p:cNvSpPr>
            <a:spLocks noGrp="1"/>
          </p:cNvSpPr>
          <p:nvPr>
            <p:ph type="dt" sz="half" idx="10"/>
          </p:nvPr>
        </p:nvSpPr>
        <p:spPr/>
        <p:txBody>
          <a:bodyPr/>
          <a:lstStyle/>
          <a:p>
            <a:fld id="{54E0A626-36E7-4ACB-AE94-30B8AB1B2246}" type="datetimeFigureOut">
              <a:rPr lang="da-DK" smtClean="0"/>
              <a:t>25-09-2019</a:t>
            </a:fld>
            <a:endParaRPr lang="da-DK" dirty="0"/>
          </a:p>
        </p:txBody>
      </p:sp>
      <p:sp>
        <p:nvSpPr>
          <p:cNvPr id="4" name="Footer Placeholder 3"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Kun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25-09-2019</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 slide">
    <p:spTree>
      <p:nvGrpSpPr>
        <p:cNvPr id="1" name=""/>
        <p:cNvGrpSpPr/>
        <p:nvPr/>
      </p:nvGrpSpPr>
      <p:grpSpPr>
        <a:xfrm>
          <a:off x="0" y="0"/>
          <a:ext cx="0" cy="0"/>
          <a:chOff x="0" y="0"/>
          <a:chExt cx="0" cy="0"/>
        </a:xfrm>
      </p:grpSpPr>
      <p:sp>
        <p:nvSpPr>
          <p:cNvPr id="7" name="Bundboks sort"/>
          <p:cNvSpPr/>
          <p:nvPr userDrawn="1"/>
        </p:nvSpPr>
        <p:spPr>
          <a:xfrm>
            <a:off x="0" y="4672886"/>
            <a:ext cx="12189682" cy="21851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p:cNvSpPr>
            <a:spLocks noGrp="1"/>
          </p:cNvSpPr>
          <p:nvPr>
            <p:ph type="title"/>
          </p:nvPr>
        </p:nvSpPr>
        <p:spPr>
          <a:xfrm>
            <a:off x="716118" y="4672885"/>
            <a:ext cx="10764000" cy="1092558"/>
          </a:xfrm>
        </p:spPr>
        <p:txBody>
          <a:bodyPr/>
          <a:lstStyle>
            <a:lvl1pPr>
              <a:defRPr>
                <a:solidFill>
                  <a:schemeClr val="bg1"/>
                </a:solidFill>
              </a:defRPr>
            </a:lvl1pPr>
          </a:lstStyle>
          <a:p>
            <a:r>
              <a:rPr lang="da-DK"/>
              <a:t>Klik for at redigere titeltypografien i masteren</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pPr/>
              <a:t>‹nr.›</a:t>
            </a:fld>
            <a:endParaRPr lang="da-DK" dirty="0"/>
          </a:p>
        </p:txBody>
      </p:sp>
      <p:sp>
        <p:nvSpPr>
          <p:cNvPr id="10" name="Pladsholder til billede 9"/>
          <p:cNvSpPr>
            <a:spLocks noGrp="1"/>
          </p:cNvSpPr>
          <p:nvPr>
            <p:ph type="pic" sz="quarter" idx="13"/>
          </p:nvPr>
        </p:nvSpPr>
        <p:spPr>
          <a:xfrm>
            <a:off x="731838" y="704334"/>
            <a:ext cx="3407676" cy="3188043"/>
          </a:xfrm>
          <a:solidFill>
            <a:schemeClr val="bg2"/>
          </a:solidFill>
        </p:spPr>
        <p:txBody>
          <a:bodyPr tIns="720000" anchor="ctr" anchorCtr="0"/>
          <a:lstStyle>
            <a:lvl1pPr algn="ctr">
              <a:defRPr/>
            </a:lvl1pPr>
          </a:lstStyle>
          <a:p>
            <a:r>
              <a:rPr lang="da-DK"/>
              <a:t>Klik på ikonet for at tilføje et billede</a:t>
            </a:r>
            <a:endParaRPr lang="en-GB" dirty="0"/>
          </a:p>
        </p:txBody>
      </p:sp>
      <p:sp>
        <p:nvSpPr>
          <p:cNvPr id="12" name="Pladsholder til tekst 2"/>
          <p:cNvSpPr>
            <a:spLocks noGrp="1"/>
          </p:cNvSpPr>
          <p:nvPr>
            <p:ph type="body" sz="quarter" idx="14" hasCustomPrompt="1"/>
          </p:nvPr>
        </p:nvSpPr>
        <p:spPr>
          <a:xfrm>
            <a:off x="4384048" y="667263"/>
            <a:ext cx="3644627" cy="333634"/>
          </a:xfrm>
        </p:spPr>
        <p:txBody>
          <a:bodyPr/>
          <a:lstStyle>
            <a:lvl1pPr>
              <a:defRPr>
                <a:solidFill>
                  <a:schemeClr val="accent1"/>
                </a:solidFill>
              </a:defRPr>
            </a:lvl1pPr>
          </a:lstStyle>
          <a:p>
            <a:pPr lvl="0"/>
            <a:r>
              <a:rPr lang="da-DK" dirty="0"/>
              <a:t>Navn</a:t>
            </a:r>
          </a:p>
        </p:txBody>
      </p:sp>
      <p:sp>
        <p:nvSpPr>
          <p:cNvPr id="20" name="Pladsholder til tekst 3"/>
          <p:cNvSpPr>
            <a:spLocks noGrp="1"/>
          </p:cNvSpPr>
          <p:nvPr>
            <p:ph type="body" sz="quarter" idx="15" hasCustomPrompt="1"/>
          </p:nvPr>
        </p:nvSpPr>
        <p:spPr>
          <a:xfrm>
            <a:off x="4384048" y="985416"/>
            <a:ext cx="3644627" cy="333634"/>
          </a:xfrm>
        </p:spPr>
        <p:txBody>
          <a:bodyPr/>
          <a:lstStyle>
            <a:lvl1pPr>
              <a:defRPr/>
            </a:lvl1pPr>
          </a:lstStyle>
          <a:p>
            <a:pPr lvl="0"/>
            <a:r>
              <a:rPr lang="da-DK" dirty="0"/>
              <a:t>Titel</a:t>
            </a:r>
          </a:p>
        </p:txBody>
      </p:sp>
      <p:sp>
        <p:nvSpPr>
          <p:cNvPr id="21" name="Pladsholder til tekst 4"/>
          <p:cNvSpPr>
            <a:spLocks noGrp="1"/>
          </p:cNvSpPr>
          <p:nvPr>
            <p:ph type="body" sz="quarter" idx="16" hasCustomPrompt="1"/>
          </p:nvPr>
        </p:nvSpPr>
        <p:spPr>
          <a:xfrm>
            <a:off x="4384048" y="1621617"/>
            <a:ext cx="3644627" cy="270843"/>
          </a:xfrm>
        </p:spPr>
        <p:txBody>
          <a:bodyPr>
            <a:noAutofit/>
          </a:bodyPr>
          <a:lstStyle>
            <a:lvl1pPr>
              <a:defRPr sz="1500"/>
            </a:lvl1pPr>
          </a:lstStyle>
          <a:p>
            <a:pPr lvl="0"/>
            <a:r>
              <a:rPr lang="da-DK" dirty="0"/>
              <a:t>Gade og nummer</a:t>
            </a:r>
          </a:p>
        </p:txBody>
      </p:sp>
      <p:sp>
        <p:nvSpPr>
          <p:cNvPr id="22" name="Pladsholder til tekst 5"/>
          <p:cNvSpPr>
            <a:spLocks noGrp="1"/>
          </p:cNvSpPr>
          <p:nvPr>
            <p:ph type="body" sz="quarter" idx="17" hasCustomPrompt="1"/>
          </p:nvPr>
        </p:nvSpPr>
        <p:spPr>
          <a:xfrm>
            <a:off x="4384048" y="1890076"/>
            <a:ext cx="3644627" cy="270843"/>
          </a:xfrm>
        </p:spPr>
        <p:txBody>
          <a:bodyPr>
            <a:noAutofit/>
          </a:bodyPr>
          <a:lstStyle>
            <a:lvl1pPr>
              <a:defRPr sz="1500"/>
            </a:lvl1pPr>
          </a:lstStyle>
          <a:p>
            <a:pPr lvl="0"/>
            <a:r>
              <a:rPr lang="da-DK" dirty="0"/>
              <a:t>DK-postnummer og by</a:t>
            </a:r>
          </a:p>
        </p:txBody>
      </p:sp>
      <p:sp>
        <p:nvSpPr>
          <p:cNvPr id="23" name="Pladsholder til tekst 6"/>
          <p:cNvSpPr>
            <a:spLocks noGrp="1"/>
          </p:cNvSpPr>
          <p:nvPr>
            <p:ph type="body" sz="quarter" idx="18" hasCustomPrompt="1"/>
          </p:nvPr>
        </p:nvSpPr>
        <p:spPr>
          <a:xfrm>
            <a:off x="4384048" y="2158535"/>
            <a:ext cx="3644627" cy="270843"/>
          </a:xfrm>
        </p:spPr>
        <p:txBody>
          <a:bodyPr>
            <a:noAutofit/>
          </a:bodyPr>
          <a:lstStyle>
            <a:lvl1pPr>
              <a:defRPr sz="1500"/>
            </a:lvl1pPr>
          </a:lstStyle>
          <a:p>
            <a:pPr lvl="0"/>
            <a:r>
              <a:rPr lang="da-DK" dirty="0"/>
              <a:t>Tlf. + nummer</a:t>
            </a:r>
          </a:p>
        </p:txBody>
      </p:sp>
      <p:sp>
        <p:nvSpPr>
          <p:cNvPr id="24" name="Pladsholder til tekst 7"/>
          <p:cNvSpPr>
            <a:spLocks noGrp="1"/>
          </p:cNvSpPr>
          <p:nvPr>
            <p:ph type="body" sz="quarter" idx="19" hasCustomPrompt="1"/>
          </p:nvPr>
        </p:nvSpPr>
        <p:spPr>
          <a:xfrm>
            <a:off x="4384048" y="2426993"/>
            <a:ext cx="3644627" cy="270843"/>
          </a:xfrm>
        </p:spPr>
        <p:txBody>
          <a:bodyPr>
            <a:noAutofit/>
          </a:bodyPr>
          <a:lstStyle>
            <a:lvl1pPr>
              <a:defRPr sz="1500"/>
            </a:lvl1pPr>
          </a:lstStyle>
          <a:p>
            <a:pPr lvl="0"/>
            <a:r>
              <a:rPr lang="da-DK" dirty="0"/>
              <a:t>Mailadresse</a:t>
            </a:r>
          </a:p>
        </p:txBody>
      </p:sp>
      <p:grpSp>
        <p:nvGrpSpPr>
          <p:cNvPr id="6" name="Group 5"/>
          <p:cNvGrpSpPr/>
          <p:nvPr userDrawn="1"/>
        </p:nvGrpSpPr>
        <p:grpSpPr>
          <a:xfrm>
            <a:off x="8339160" y="713687"/>
            <a:ext cx="3271978" cy="503773"/>
            <a:chOff x="8278484" y="713687"/>
            <a:chExt cx="3271978" cy="503773"/>
          </a:xfrm>
        </p:grpSpPr>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8484" y="713687"/>
              <a:ext cx="500623" cy="503773"/>
            </a:xfrm>
            <a:prstGeom prst="rect">
              <a:avLst/>
            </a:prstGeom>
          </p:spPr>
        </p:pic>
        <p:sp>
          <p:nvSpPr>
            <p:cNvPr id="17" name="Tekst www.danskaffaldsforening.dk"/>
            <p:cNvSpPr txBox="1"/>
            <p:nvPr userDrawn="1"/>
          </p:nvSpPr>
          <p:spPr>
            <a:xfrm>
              <a:off x="8882748" y="850157"/>
              <a:ext cx="2667714" cy="230832"/>
            </a:xfrm>
            <a:prstGeom prst="rect">
              <a:avLst/>
            </a:prstGeom>
            <a:noFill/>
          </p:spPr>
          <p:txBody>
            <a:bodyPr wrap="square" lIns="0" tIns="0" rIns="0" bIns="0" rtlCol="0">
              <a:spAutoFit/>
            </a:bodyPr>
            <a:lstStyle/>
            <a:p>
              <a:r>
                <a:rPr lang="da-DK" sz="1500" dirty="0"/>
                <a:t>www.danskaffaldsforening.dk</a:t>
              </a:r>
            </a:p>
          </p:txBody>
        </p:sp>
      </p:grpSp>
      <p:grpSp>
        <p:nvGrpSpPr>
          <p:cNvPr id="9" name="Group 8"/>
          <p:cNvGrpSpPr/>
          <p:nvPr userDrawn="1"/>
        </p:nvGrpSpPr>
        <p:grpSpPr>
          <a:xfrm>
            <a:off x="8339160" y="1501487"/>
            <a:ext cx="3271978" cy="503773"/>
            <a:chOff x="8278484" y="1478879"/>
            <a:chExt cx="3271978" cy="503773"/>
          </a:xfrm>
        </p:grpSpPr>
        <p:pic>
          <p:nvPicPr>
            <p:cNvPr id="13" name="Bille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8484" y="1478879"/>
              <a:ext cx="500623" cy="503773"/>
            </a:xfrm>
            <a:prstGeom prst="rect">
              <a:avLst/>
            </a:prstGeom>
          </p:spPr>
        </p:pic>
        <p:sp>
          <p:nvSpPr>
            <p:cNvPr id="18" name="Tekst linkedin"/>
            <p:cNvSpPr txBox="1"/>
            <p:nvPr userDrawn="1"/>
          </p:nvSpPr>
          <p:spPr>
            <a:xfrm>
              <a:off x="8882748" y="1499933"/>
              <a:ext cx="2667714" cy="461665"/>
            </a:xfrm>
            <a:prstGeom prst="rect">
              <a:avLst/>
            </a:prstGeom>
            <a:noFill/>
          </p:spPr>
          <p:txBody>
            <a:bodyPr wrap="square" lIns="0" tIns="0" rIns="0" bIns="0" rtlCol="0">
              <a:spAutoFit/>
            </a:bodyPr>
            <a:lstStyle/>
            <a:p>
              <a:r>
                <a:rPr lang="da-DK" sz="1500" noProof="1"/>
                <a:t>linkedin.com/company/dansk-affaldsforening</a:t>
              </a:r>
            </a:p>
          </p:txBody>
        </p:sp>
      </p:grpSp>
      <p:grpSp>
        <p:nvGrpSpPr>
          <p:cNvPr id="11" name="Group 10"/>
          <p:cNvGrpSpPr/>
          <p:nvPr userDrawn="1"/>
        </p:nvGrpSpPr>
        <p:grpSpPr>
          <a:xfrm>
            <a:off x="8339160" y="2289287"/>
            <a:ext cx="3271978" cy="503773"/>
            <a:chOff x="8278484" y="2289287"/>
            <a:chExt cx="3271978" cy="503773"/>
          </a:xfrm>
        </p:grpSpPr>
        <p:pic>
          <p:nvPicPr>
            <p:cNvPr id="14" name="Billed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484" y="2289287"/>
              <a:ext cx="500623" cy="503773"/>
            </a:xfrm>
            <a:prstGeom prst="rect">
              <a:avLst/>
            </a:prstGeom>
          </p:spPr>
        </p:pic>
        <p:sp>
          <p:nvSpPr>
            <p:cNvPr id="19" name="Tekst @jacobaffald"/>
            <p:cNvSpPr txBox="1"/>
            <p:nvPr userDrawn="1"/>
          </p:nvSpPr>
          <p:spPr>
            <a:xfrm>
              <a:off x="8882748" y="2425757"/>
              <a:ext cx="2667714" cy="230832"/>
            </a:xfrm>
            <a:prstGeom prst="rect">
              <a:avLst/>
            </a:prstGeom>
            <a:noFill/>
          </p:spPr>
          <p:txBody>
            <a:bodyPr wrap="square" lIns="0" tIns="0" rIns="0" bIns="0" rtlCol="0">
              <a:spAutoFit/>
            </a:bodyPr>
            <a:lstStyle/>
            <a:p>
              <a:r>
                <a:rPr lang="da-DK" sz="1500" noProof="0" dirty="0"/>
                <a:t>@</a:t>
              </a:r>
              <a:r>
                <a:rPr lang="da-DK" sz="1500" noProof="0" dirty="0" err="1"/>
                <a:t>DKAffald</a:t>
              </a:r>
              <a:endParaRPr lang="da-DK" sz="1500" noProof="0" dirty="0"/>
            </a:p>
          </p:txBody>
        </p:sp>
      </p:grpSp>
      <p:grpSp>
        <p:nvGrpSpPr>
          <p:cNvPr id="25" name="Gruppe 4"/>
          <p:cNvGrpSpPr>
            <a:grpSpLocks/>
          </p:cNvGrpSpPr>
          <p:nvPr userDrawn="1"/>
        </p:nvGrpSpPr>
        <p:grpSpPr bwMode="auto">
          <a:xfrm>
            <a:off x="-2189466" y="-10886"/>
            <a:ext cx="2041525" cy="3513782"/>
            <a:chOff x="303212" y="1570038"/>
            <a:chExt cx="2041700" cy="3513783"/>
          </a:xfrm>
        </p:grpSpPr>
        <p:sp>
          <p:nvSpPr>
            <p:cNvPr id="26" name="TextBox 12"/>
            <p:cNvSpPr txBox="1">
              <a:spLocks noChangeArrowheads="1"/>
            </p:cNvSpPr>
            <p:nvPr/>
          </p:nvSpPr>
          <p:spPr bwMode="auto">
            <a:xfrm>
              <a:off x="303212" y="1570038"/>
              <a:ext cx="2032174" cy="35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Aft>
                  <a:spcPts val="600"/>
                </a:spcAft>
                <a:buFontTx/>
                <a:buNone/>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i midten</a:t>
              </a:r>
            </a:p>
            <a:p>
              <a:pPr algn="r" eaLnBrk="1" hangingPunct="1">
                <a:spcBef>
                  <a:spcPts val="0"/>
                </a:spcBef>
                <a:spcAft>
                  <a:spcPts val="240"/>
                </a:spcAft>
                <a:buFontTx/>
                <a:buNone/>
                <a:defRPr/>
              </a:pP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 </a:t>
              </a:r>
              <a:r>
                <a:rPr lang="da-DK" sz="1000" noProof="1">
                  <a:solidFill>
                    <a:schemeClr val="tx1">
                      <a:lumMod val="75000"/>
                      <a:lumOff val="25000"/>
                    </a:schemeClr>
                  </a:solidFill>
                </a:rPr>
                <a:t>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fontAlgn="auto" hangingPunct="1">
                <a:spcBef>
                  <a:spcPts val="600"/>
                </a:spcBef>
                <a:spcAft>
                  <a:spcPts val="240"/>
                </a:spcAft>
                <a:buFontTx/>
                <a:buNone/>
                <a:defRPr/>
              </a:pPr>
              <a:r>
                <a:rPr lang="da-DK" sz="1000" b="1" noProof="1">
                  <a:solidFill>
                    <a:schemeClr val="tx1">
                      <a:lumMod val="75000"/>
                      <a:lumOff val="25000"/>
                    </a:schemeClr>
                  </a:solidFill>
                </a:rPr>
                <a:t>5.</a:t>
              </a:r>
              <a:r>
                <a:rPr lang="da-DK" sz="1000" noProof="1">
                  <a:solidFill>
                    <a:schemeClr val="tx1">
                      <a:lumMod val="75000"/>
                      <a:lumOff val="25000"/>
                    </a:schemeClr>
                  </a:solidFill>
                </a:rPr>
                <a:t> Højreklik evt.på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a:t>
              </a:r>
              <a:br>
                <a:rPr lang="da-DK" sz="1000" b="1" noProof="1">
                  <a:solidFill>
                    <a:schemeClr val="tx1">
                      <a:lumMod val="75000"/>
                      <a:lumOff val="25000"/>
                    </a:schemeClr>
                  </a:solidFill>
                </a:rPr>
              </a:br>
              <a:br>
                <a:rPr lang="da-DK" sz="1000" b="1" noProof="1">
                  <a:solidFill>
                    <a:schemeClr val="tx1">
                      <a:lumMod val="75000"/>
                      <a:lumOff val="25000"/>
                    </a:schemeClr>
                  </a:solidFill>
                </a:rPr>
              </a:br>
              <a:r>
                <a:rPr lang="da-DK" sz="1000" b="0" noProof="1">
                  <a:solidFill>
                    <a:schemeClr val="tx1">
                      <a:lumMod val="75000"/>
                      <a:lumOff val="25000"/>
                    </a:schemeClr>
                  </a:solidFill>
                </a:rPr>
                <a:t>Eller </a:t>
              </a:r>
              <a:r>
                <a:rPr lang="da-DK" sz="1000" b="1" noProof="1">
                  <a:solidFill>
                    <a:schemeClr val="tx1">
                      <a:lumMod val="75000"/>
                      <a:lumOff val="25000"/>
                    </a:schemeClr>
                  </a:solidFill>
                </a:rPr>
                <a:t>Nulstil dit slide</a:t>
              </a:r>
              <a:br>
                <a:rPr lang="da-DK" sz="1000" b="1" noProof="1">
                  <a:solidFill>
                    <a:schemeClr val="tx1">
                      <a:lumMod val="75000"/>
                      <a:lumOff val="25000"/>
                    </a:schemeClr>
                  </a:solidFill>
                </a:rPr>
              </a:br>
              <a:r>
                <a:rPr lang="da-DK" sz="1000" b="1" noProof="1">
                  <a:solidFill>
                    <a:schemeClr val="tx1">
                      <a:lumMod val="75000"/>
                      <a:lumOff val="25000"/>
                    </a:schemeClr>
                  </a:solidFill>
                </a:rPr>
                <a:t>Højreklik</a:t>
              </a:r>
              <a:r>
                <a:rPr lang="da-DK" sz="1000" b="0" noProof="1">
                  <a:solidFill>
                    <a:schemeClr val="tx1">
                      <a:lumMod val="75000"/>
                      <a:lumOff val="25000"/>
                    </a:schemeClr>
                  </a:solidFill>
                </a:rPr>
                <a:t> og vælg </a:t>
              </a:r>
              <a:r>
                <a:rPr lang="da-DK" sz="1000" b="1" noProof="1">
                  <a:solidFill>
                    <a:schemeClr val="tx1">
                      <a:lumMod val="75000"/>
                      <a:lumOff val="25000"/>
                    </a:schemeClr>
                  </a:solidFill>
                </a:rPr>
                <a:t>Nulstil</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p:txBody>
        </p:sp>
        <p:pic>
          <p:nvPicPr>
            <p:cNvPr id="27" name="Billede 5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1500" y="2837270"/>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pe 57"/>
            <p:cNvGrpSpPr>
              <a:grpSpLocks/>
            </p:cNvGrpSpPr>
            <p:nvPr/>
          </p:nvGrpSpPr>
          <p:grpSpPr bwMode="auto">
            <a:xfrm>
              <a:off x="1989213" y="3687460"/>
              <a:ext cx="330061" cy="378995"/>
              <a:chOff x="1018031" y="5700889"/>
              <a:chExt cx="373412" cy="428773"/>
            </a:xfrm>
          </p:grpSpPr>
          <p:pic>
            <p:nvPicPr>
              <p:cNvPr id="29" name="Billed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25"/>
              <p:cNvSpPr/>
              <p:nvPr/>
            </p:nvSpPr>
            <p:spPr bwMode="auto">
              <a:xfrm>
                <a:off x="1023497" y="5701233"/>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92169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 baggrund">
    <p:spTree>
      <p:nvGrpSpPr>
        <p:cNvPr id="1" name=""/>
        <p:cNvGrpSpPr/>
        <p:nvPr/>
      </p:nvGrpSpPr>
      <p:grpSpPr>
        <a:xfrm>
          <a:off x="0" y="0"/>
          <a:ext cx="0" cy="0"/>
          <a:chOff x="0" y="0"/>
          <a:chExt cx="0" cy="0"/>
        </a:xfrm>
      </p:grpSpPr>
      <p:pic>
        <p:nvPicPr>
          <p:cNvPr id="1026" name="Picture 2" descr="C:\Users\mtc\AppData\Local\Temp\SNAGHTML4835238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0376" y="1262093"/>
            <a:ext cx="1609725" cy="3244064"/>
          </a:xfrm>
          <a:prstGeom prst="rect">
            <a:avLst/>
          </a:prstGeom>
          <a:noFill/>
          <a:extLst>
            <a:ext uri="{909E8E84-426E-40DD-AFC4-6F175D3DCCD1}">
              <a14:hiddenFill xmlns:a14="http://schemas.microsoft.com/office/drawing/2010/main">
                <a:solidFill>
                  <a:srgbClr val="FFFFFF"/>
                </a:solidFill>
              </a14:hiddenFill>
            </a:ext>
          </a:extLst>
        </p:spPr>
      </p:pic>
      <p:sp>
        <p:nvSpPr>
          <p:cNvPr id="12" name="Topboks grøn"/>
          <p:cNvSpPr/>
          <p:nvPr userDrawn="1"/>
        </p:nvSpPr>
        <p:spPr>
          <a:xfrm>
            <a:off x="0" y="0"/>
            <a:ext cx="12189682" cy="46728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Bundboks sort"/>
          <p:cNvSpPr/>
          <p:nvPr userDrawn="1"/>
        </p:nvSpPr>
        <p:spPr>
          <a:xfrm>
            <a:off x="0" y="4672886"/>
            <a:ext cx="12189682" cy="21851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ctrTitle" hasCustomPrompt="1"/>
          </p:nvPr>
        </p:nvSpPr>
        <p:spPr>
          <a:xfrm>
            <a:off x="714236" y="4639235"/>
            <a:ext cx="8316552" cy="1145980"/>
          </a:xfrm>
        </p:spPr>
        <p:txBody>
          <a:bodyPr anchor="b"/>
          <a:lstStyle>
            <a:lvl1pPr algn="l">
              <a:defRPr sz="3600">
                <a:solidFill>
                  <a:schemeClr val="bg1"/>
                </a:solidFill>
              </a:defRPr>
            </a:lvl1pPr>
          </a:lstStyle>
          <a:p>
            <a:r>
              <a:rPr lang="da-DK" dirty="0"/>
              <a:t>Klik og indsæt overskrift i maksimalt to linjer</a:t>
            </a:r>
          </a:p>
        </p:txBody>
      </p:sp>
      <p:sp>
        <p:nvSpPr>
          <p:cNvPr id="3" name="Subtitle 2"/>
          <p:cNvSpPr>
            <a:spLocks noGrp="1"/>
          </p:cNvSpPr>
          <p:nvPr>
            <p:ph type="subTitle" idx="1" hasCustomPrompt="1"/>
          </p:nvPr>
        </p:nvSpPr>
        <p:spPr>
          <a:xfrm>
            <a:off x="731838" y="5849674"/>
            <a:ext cx="8298950" cy="582657"/>
          </a:xfrm>
        </p:spPr>
        <p:txBody>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og indsæt underoverskrift i maksimalt to linjer</a:t>
            </a:r>
          </a:p>
        </p:txBody>
      </p:sp>
      <p:sp>
        <p:nvSpPr>
          <p:cNvPr id="15" name="Pladsholder til tekst 3"/>
          <p:cNvSpPr>
            <a:spLocks noGrp="1"/>
          </p:cNvSpPr>
          <p:nvPr>
            <p:ph type="body" sz="quarter" idx="14"/>
          </p:nvPr>
        </p:nvSpPr>
        <p:spPr>
          <a:xfrm>
            <a:off x="-3600" y="4341600"/>
            <a:ext cx="2364492" cy="329115"/>
          </a:xfrm>
          <a:solidFill>
            <a:schemeClr val="accent1"/>
          </a:solidFill>
        </p:spPr>
        <p:txBody>
          <a:bodyPr wrap="none" lIns="183600" tIns="54000" rIns="180000" bIns="54000" anchor="ctr" anchorCtr="0">
            <a:spAutoFit/>
          </a:bodyPr>
          <a:lstStyle>
            <a:lvl1pPr marL="0" indent="0">
              <a:spcBef>
                <a:spcPts val="0"/>
              </a:spcBef>
              <a:buFont typeface="Arial" panose="020B0604020202020204" pitchFamily="34" charset="0"/>
              <a:buChar char="​"/>
              <a:defRPr sz="1300">
                <a:solidFill>
                  <a:schemeClr val="bg1"/>
                </a:solidFill>
              </a:defRPr>
            </a:lvl1pPr>
          </a:lstStyle>
          <a:p>
            <a:pPr lvl="0"/>
            <a:r>
              <a:rPr lang="da-DK"/>
              <a:t>Klik for at redigere teksttypografierne i masteren</a:t>
            </a:r>
          </a:p>
        </p:txBody>
      </p:sp>
      <p:sp>
        <p:nvSpPr>
          <p:cNvPr id="18" name="Pladsholder til indhold 4"/>
          <p:cNvSpPr>
            <a:spLocks noGrp="1"/>
          </p:cNvSpPr>
          <p:nvPr>
            <p:ph sz="quarter" idx="15" hasCustomPrompt="1"/>
          </p:nvPr>
        </p:nvSpPr>
        <p:spPr>
          <a:xfrm>
            <a:off x="9698400" y="711200"/>
            <a:ext cx="2019300" cy="2425700"/>
          </a:xfrm>
        </p:spPr>
        <p:txBody>
          <a:bodyPr/>
          <a:lstStyle>
            <a:lvl1pPr>
              <a:defRPr sz="1600"/>
            </a:lvl1pPr>
          </a:lstStyle>
          <a:p>
            <a:pPr lvl="0"/>
            <a:r>
              <a:rPr lang="da-DK" dirty="0"/>
              <a:t>Klik Indsæt billede ikon og indsæt et ikon</a:t>
            </a:r>
          </a:p>
        </p:txBody>
      </p:sp>
      <p:sp>
        <p:nvSpPr>
          <p:cNvPr id="4" name="Date Placeholder 3" hidden="1"/>
          <p:cNvSpPr>
            <a:spLocks noGrp="1"/>
          </p:cNvSpPr>
          <p:nvPr>
            <p:ph type="dt" sz="half" idx="10"/>
          </p:nvPr>
        </p:nvSpPr>
        <p:spPr/>
        <p:txBody>
          <a:bodyPr/>
          <a:lstStyle/>
          <a:p>
            <a:fld id="{54E0A626-36E7-4ACB-AE94-30B8AB1B2246}" type="datetimeFigureOut">
              <a:rPr lang="da-DK" smtClean="0"/>
              <a:t>25-09-2019</a:t>
            </a:fld>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p:txBody>
          <a:bodyPr/>
          <a:lstStyle/>
          <a:p>
            <a:fld id="{45D37B1E-C366-494F-A587-962AD9AABC83}" type="slidenum">
              <a:rPr lang="da-DK" smtClean="0"/>
              <a:t>‹nr.›</a:t>
            </a:fld>
            <a:endParaRPr lang="da-DK" dirty="0"/>
          </a:p>
        </p:txBody>
      </p:sp>
      <p:sp>
        <p:nvSpPr>
          <p:cNvPr id="14" name="TextBox 7"/>
          <p:cNvSpPr txBox="1"/>
          <p:nvPr userDrawn="1"/>
        </p:nvSpPr>
        <p:spPr>
          <a:xfrm>
            <a:off x="-2330450" y="19050"/>
            <a:ext cx="2209800" cy="1384300"/>
          </a:xfrm>
          <a:prstGeom prst="rect">
            <a:avLst/>
          </a:prstGeom>
          <a:noFill/>
        </p:spPr>
        <p:txBody>
          <a:bodyPr lIns="0" tIns="0" rIns="0" bIns="0">
            <a:spAutoFit/>
          </a:bodyPr>
          <a:lstStyle/>
          <a:p>
            <a:pPr algn="r" eaLnBrk="1" hangingPunct="1">
              <a:spcBef>
                <a:spcPts val="0"/>
              </a:spcBef>
              <a:spcAft>
                <a:spcPts val="600"/>
              </a:spcAft>
              <a:defRPr/>
            </a:pPr>
            <a:r>
              <a:rPr lang="en-GB" sz="1000" b="1" noProof="1">
                <a:solidFill>
                  <a:schemeClr val="tx1">
                    <a:lumMod val="90000"/>
                    <a:lumOff val="10000"/>
                  </a:schemeClr>
                </a:solidFill>
                <a:latin typeface="+mn-lt"/>
                <a:cs typeface="Arial" panose="020B0604020202020204" pitchFamily="34" charset="0"/>
              </a:rPr>
              <a:t>Skift/Vælg layout på dit slide</a:t>
            </a:r>
          </a:p>
          <a:p>
            <a:pPr algn="r" eaLnBrk="1" hangingPunct="1">
              <a:spcBef>
                <a:spcPts val="0"/>
              </a:spcBef>
              <a:spcAft>
                <a:spcPts val="240"/>
              </a:spcAft>
              <a:defRPr/>
            </a:pPr>
            <a:r>
              <a:rPr lang="en-GB" sz="1000" b="1" noProof="1">
                <a:solidFill>
                  <a:schemeClr val="tx1">
                    <a:lumMod val="90000"/>
                    <a:lumOff val="10000"/>
                  </a:schemeClr>
                </a:solidFill>
                <a:latin typeface="+mn-lt"/>
                <a:cs typeface="Arial" panose="020B0604020202020204" pitchFamily="34" charset="0"/>
              </a:rPr>
              <a:t>1. </a:t>
            </a:r>
            <a:r>
              <a:rPr lang="en-GB" sz="1000" noProof="1">
                <a:solidFill>
                  <a:schemeClr val="tx1">
                    <a:lumMod val="90000"/>
                    <a:lumOff val="10000"/>
                  </a:schemeClr>
                </a:solidFill>
                <a:latin typeface="+mn-lt"/>
                <a:cs typeface="Arial" panose="020B0604020202020204" pitchFamily="34" charset="0"/>
              </a:rPr>
              <a:t>Højreklik uden for dit slide </a:t>
            </a:r>
          </a:p>
          <a:p>
            <a:pPr algn="r" eaLnBrk="1" hangingPunct="1">
              <a:spcBef>
                <a:spcPts val="0"/>
              </a:spcBef>
              <a:spcAft>
                <a:spcPts val="240"/>
              </a:spcAft>
              <a:defRPr/>
            </a:pPr>
            <a:r>
              <a:rPr lang="en-GB" sz="1000" b="1" noProof="1">
                <a:solidFill>
                  <a:schemeClr val="tx1">
                    <a:lumMod val="90000"/>
                    <a:lumOff val="10000"/>
                  </a:schemeClr>
                </a:solidFill>
                <a:latin typeface="+mn-lt"/>
                <a:cs typeface="Arial" panose="020B0604020202020204" pitchFamily="34" charset="0"/>
              </a:rPr>
              <a:t>2. </a:t>
            </a:r>
            <a:r>
              <a:rPr lang="en-GB" sz="1000" noProof="1">
                <a:solidFill>
                  <a:schemeClr val="tx1">
                    <a:lumMod val="90000"/>
                    <a:lumOff val="10000"/>
                  </a:schemeClr>
                </a:solidFill>
                <a:latin typeface="+mn-lt"/>
                <a:cs typeface="Arial" panose="020B0604020202020204" pitchFamily="34" charset="0"/>
              </a:rPr>
              <a:t>Vælg et passende layout </a:t>
            </a:r>
            <a:br>
              <a:rPr lang="en-GB" sz="1000" noProof="1">
                <a:solidFill>
                  <a:schemeClr val="tx1">
                    <a:lumMod val="90000"/>
                    <a:lumOff val="10000"/>
                  </a:schemeClr>
                </a:solidFill>
                <a:latin typeface="+mn-lt"/>
                <a:cs typeface="Arial" panose="020B0604020202020204" pitchFamily="34" charset="0"/>
              </a:rPr>
            </a:br>
            <a:r>
              <a:rPr lang="en-GB" sz="1000" noProof="1">
                <a:solidFill>
                  <a:schemeClr val="tx1">
                    <a:lumMod val="90000"/>
                    <a:lumOff val="10000"/>
                  </a:schemeClr>
                </a:solidFill>
                <a:latin typeface="+mn-lt"/>
                <a:cs typeface="Arial" panose="020B0604020202020204" pitchFamily="34" charset="0"/>
              </a:rPr>
              <a:t>fra “drop ned” menuen</a:t>
            </a:r>
          </a:p>
          <a:p>
            <a:pPr algn="r" eaLnBrk="1" hangingPunct="1">
              <a:spcBef>
                <a:spcPts val="0"/>
              </a:spcBef>
              <a:spcAft>
                <a:spcPts val="240"/>
              </a:spcAft>
              <a:defRPr/>
            </a:pPr>
            <a:br>
              <a:rPr lang="en-GB" sz="1000" noProof="1">
                <a:solidFill>
                  <a:schemeClr val="tx1">
                    <a:lumMod val="90000"/>
                    <a:lumOff val="10000"/>
                  </a:schemeClr>
                </a:solidFill>
                <a:latin typeface="+mn-lt"/>
                <a:cs typeface="Arial" panose="020B0604020202020204" pitchFamily="34" charset="0"/>
              </a:rPr>
            </a:br>
            <a:r>
              <a:rPr lang="en-GB" sz="1000" i="1" noProof="1">
                <a:solidFill>
                  <a:schemeClr val="tx1">
                    <a:lumMod val="90000"/>
                    <a:lumOff val="10000"/>
                  </a:schemeClr>
                </a:solidFill>
                <a:latin typeface="+mn-lt"/>
                <a:cs typeface="Arial" panose="020B0604020202020204" pitchFamily="34" charset="0"/>
              </a:rPr>
              <a:t>Alternativt kan du vælge vælge layout direkte under knappen </a:t>
            </a:r>
            <a:r>
              <a:rPr lang="en-GB" sz="1000" b="1" i="1" noProof="1">
                <a:solidFill>
                  <a:schemeClr val="tx1">
                    <a:lumMod val="90000"/>
                    <a:lumOff val="10000"/>
                  </a:schemeClr>
                </a:solidFill>
                <a:latin typeface="+mn-lt"/>
                <a:cs typeface="Arial" panose="020B0604020202020204" pitchFamily="34" charset="0"/>
              </a:rPr>
              <a:t>Nyt dias</a:t>
            </a:r>
            <a:r>
              <a:rPr lang="en-GB" sz="1000" i="1" noProof="1">
                <a:solidFill>
                  <a:schemeClr val="tx1">
                    <a:lumMod val="90000"/>
                    <a:lumOff val="10000"/>
                  </a:schemeClr>
                </a:solidFill>
                <a:latin typeface="+mn-lt"/>
                <a:cs typeface="Arial" panose="020B0604020202020204" pitchFamily="34" charset="0"/>
              </a:rPr>
              <a:t>, </a:t>
            </a:r>
            <a:br>
              <a:rPr lang="en-GB" sz="1000" i="1" noProof="1">
                <a:solidFill>
                  <a:schemeClr val="tx1">
                    <a:lumMod val="90000"/>
                    <a:lumOff val="10000"/>
                  </a:schemeClr>
                </a:solidFill>
                <a:latin typeface="+mn-lt"/>
                <a:cs typeface="Arial" panose="020B0604020202020204" pitchFamily="34" charset="0"/>
              </a:rPr>
            </a:br>
            <a:r>
              <a:rPr lang="en-GB" sz="1000" i="1" noProof="1">
                <a:solidFill>
                  <a:schemeClr val="tx1">
                    <a:lumMod val="90000"/>
                    <a:lumOff val="10000"/>
                  </a:schemeClr>
                </a:solidFill>
                <a:cs typeface="Arial" panose="020B0604020202020204" pitchFamily="34" charset="0"/>
              </a:rPr>
              <a:t>når du laver et nyt slide</a:t>
            </a:r>
            <a:endParaRPr lang="en-GB" sz="1000" i="1" noProof="1">
              <a:solidFill>
                <a:schemeClr val="tx1">
                  <a:lumMod val="90000"/>
                  <a:lumOff val="10000"/>
                </a:schemeClr>
              </a:solidFill>
              <a:latin typeface="+mn-lt"/>
              <a:cs typeface="Arial" panose="020B0604020202020204" pitchFamily="34" charset="0"/>
            </a:endParaRPr>
          </a:p>
        </p:txBody>
      </p:sp>
    </p:spTree>
    <p:extLst>
      <p:ext uri="{BB962C8B-B14F-4D97-AF65-F5344CB8AC3E}">
        <p14:creationId xmlns:p14="http://schemas.microsoft.com/office/powerpoint/2010/main" val="187073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hvid baggrund">
    <p:spTree>
      <p:nvGrpSpPr>
        <p:cNvPr id="1" name=""/>
        <p:cNvGrpSpPr/>
        <p:nvPr/>
      </p:nvGrpSpPr>
      <p:grpSpPr>
        <a:xfrm>
          <a:off x="0" y="0"/>
          <a:ext cx="0" cy="0"/>
          <a:chOff x="0" y="0"/>
          <a:chExt cx="0" cy="0"/>
        </a:xfrm>
      </p:grpSpPr>
      <p:sp>
        <p:nvSpPr>
          <p:cNvPr id="12" name="Topboks hvid"/>
          <p:cNvSpPr/>
          <p:nvPr userDrawn="1"/>
        </p:nvSpPr>
        <p:spPr>
          <a:xfrm>
            <a:off x="0" y="0"/>
            <a:ext cx="12189682" cy="467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Bundboks sort"/>
          <p:cNvSpPr/>
          <p:nvPr userDrawn="1"/>
        </p:nvSpPr>
        <p:spPr>
          <a:xfrm>
            <a:off x="0" y="4672886"/>
            <a:ext cx="12189682" cy="21851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ctrTitle" hasCustomPrompt="1"/>
          </p:nvPr>
        </p:nvSpPr>
        <p:spPr>
          <a:xfrm>
            <a:off x="714236" y="4639235"/>
            <a:ext cx="8316552" cy="1145980"/>
          </a:xfrm>
        </p:spPr>
        <p:txBody>
          <a:bodyPr anchor="b"/>
          <a:lstStyle>
            <a:lvl1pPr algn="l">
              <a:defRPr sz="3600">
                <a:solidFill>
                  <a:schemeClr val="bg1"/>
                </a:solidFill>
              </a:defRPr>
            </a:lvl1pPr>
          </a:lstStyle>
          <a:p>
            <a:r>
              <a:rPr lang="da-DK" dirty="0"/>
              <a:t>Klik og indsæt overskrift i maksimalt to linjer</a:t>
            </a:r>
          </a:p>
        </p:txBody>
      </p:sp>
      <p:sp>
        <p:nvSpPr>
          <p:cNvPr id="3" name="Subtitle 2"/>
          <p:cNvSpPr>
            <a:spLocks noGrp="1"/>
          </p:cNvSpPr>
          <p:nvPr>
            <p:ph type="subTitle" idx="1" hasCustomPrompt="1"/>
          </p:nvPr>
        </p:nvSpPr>
        <p:spPr>
          <a:xfrm>
            <a:off x="731838" y="5849674"/>
            <a:ext cx="8298950" cy="582657"/>
          </a:xfrm>
        </p:spPr>
        <p:txBody>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og indsæt underoverskrift i maksimalt to linjer</a:t>
            </a:r>
          </a:p>
        </p:txBody>
      </p:sp>
      <p:sp>
        <p:nvSpPr>
          <p:cNvPr id="15" name="Pladsholder til tekst 3"/>
          <p:cNvSpPr>
            <a:spLocks noGrp="1"/>
          </p:cNvSpPr>
          <p:nvPr>
            <p:ph type="body" sz="quarter" idx="14"/>
          </p:nvPr>
        </p:nvSpPr>
        <p:spPr>
          <a:xfrm>
            <a:off x="-3600" y="4341600"/>
            <a:ext cx="2364492" cy="329115"/>
          </a:xfrm>
          <a:solidFill>
            <a:schemeClr val="accent1"/>
          </a:solidFill>
        </p:spPr>
        <p:txBody>
          <a:bodyPr wrap="none" lIns="183600" tIns="54000" rIns="180000" bIns="54000" anchor="ctr" anchorCtr="0">
            <a:spAutoFit/>
          </a:bodyPr>
          <a:lstStyle>
            <a:lvl1pPr marL="0" indent="0">
              <a:spcBef>
                <a:spcPts val="0"/>
              </a:spcBef>
              <a:buFont typeface="Arial" panose="020B0604020202020204" pitchFamily="34" charset="0"/>
              <a:buChar char="​"/>
              <a:defRPr sz="1300">
                <a:solidFill>
                  <a:schemeClr val="bg1"/>
                </a:solidFill>
              </a:defRPr>
            </a:lvl1pPr>
          </a:lstStyle>
          <a:p>
            <a:pPr lvl="0"/>
            <a:r>
              <a:rPr lang="da-DK"/>
              <a:t>Klik for at redigere teksttypografierne i masteren</a:t>
            </a:r>
          </a:p>
        </p:txBody>
      </p:sp>
      <p:sp>
        <p:nvSpPr>
          <p:cNvPr id="18" name="Pladsholder til indhold 4"/>
          <p:cNvSpPr>
            <a:spLocks noGrp="1"/>
          </p:cNvSpPr>
          <p:nvPr>
            <p:ph sz="quarter" idx="15" hasCustomPrompt="1"/>
          </p:nvPr>
        </p:nvSpPr>
        <p:spPr>
          <a:xfrm>
            <a:off x="9698400" y="711200"/>
            <a:ext cx="2019300" cy="2425700"/>
          </a:xfrm>
        </p:spPr>
        <p:txBody>
          <a:bodyPr/>
          <a:lstStyle>
            <a:lvl1pPr>
              <a:defRPr sz="1600"/>
            </a:lvl1pPr>
          </a:lstStyle>
          <a:p>
            <a:pPr lvl="0"/>
            <a:r>
              <a:rPr lang="da-DK" dirty="0"/>
              <a:t>Klik Indsæt billede ikon og indsæt et ikon</a:t>
            </a:r>
          </a:p>
        </p:txBody>
      </p:sp>
      <p:sp>
        <p:nvSpPr>
          <p:cNvPr id="4" name="Date Placeholder 3" hidden="1"/>
          <p:cNvSpPr>
            <a:spLocks noGrp="1"/>
          </p:cNvSpPr>
          <p:nvPr>
            <p:ph type="dt" sz="half" idx="10"/>
          </p:nvPr>
        </p:nvSpPr>
        <p:spPr/>
        <p:txBody>
          <a:bodyPr/>
          <a:lstStyle/>
          <a:p>
            <a:fld id="{54E0A626-36E7-4ACB-AE94-30B8AB1B2246}" type="datetimeFigureOut">
              <a:rPr lang="da-DK" smtClean="0"/>
              <a:t>25-09-2019</a:t>
            </a:fld>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21662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sort baggrund">
    <p:spTree>
      <p:nvGrpSpPr>
        <p:cNvPr id="1" name=""/>
        <p:cNvGrpSpPr/>
        <p:nvPr/>
      </p:nvGrpSpPr>
      <p:grpSpPr>
        <a:xfrm>
          <a:off x="0" y="0"/>
          <a:ext cx="0" cy="0"/>
          <a:chOff x="0" y="0"/>
          <a:chExt cx="0" cy="0"/>
        </a:xfrm>
      </p:grpSpPr>
      <p:sp>
        <p:nvSpPr>
          <p:cNvPr id="10" name="Bundboks sort"/>
          <p:cNvSpPr/>
          <p:nvPr userDrawn="1"/>
        </p:nvSpPr>
        <p:spPr>
          <a:xfrm>
            <a:off x="0" y="0"/>
            <a:ext cx="121896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ctrTitle" hasCustomPrompt="1"/>
          </p:nvPr>
        </p:nvSpPr>
        <p:spPr>
          <a:xfrm>
            <a:off x="2262000" y="365125"/>
            <a:ext cx="7668000" cy="3254375"/>
          </a:xfrm>
        </p:spPr>
        <p:txBody>
          <a:bodyPr anchor="b"/>
          <a:lstStyle>
            <a:lvl1pPr algn="ctr">
              <a:lnSpc>
                <a:spcPct val="100000"/>
              </a:lnSpc>
              <a:defRPr sz="4800" baseline="0">
                <a:solidFill>
                  <a:schemeClr val="bg1"/>
                </a:solidFill>
              </a:defRPr>
            </a:lvl1pPr>
          </a:lstStyle>
          <a:p>
            <a:r>
              <a:rPr lang="da-DK" dirty="0"/>
              <a:t>Klik og indsæt overskrift i mere end en linje</a:t>
            </a:r>
          </a:p>
        </p:txBody>
      </p:sp>
      <p:sp>
        <p:nvSpPr>
          <p:cNvPr id="3" name="Subtitle 2"/>
          <p:cNvSpPr>
            <a:spLocks noGrp="1"/>
          </p:cNvSpPr>
          <p:nvPr>
            <p:ph type="subTitle" idx="1" hasCustomPrompt="1"/>
          </p:nvPr>
        </p:nvSpPr>
        <p:spPr>
          <a:xfrm>
            <a:off x="2262000" y="3746501"/>
            <a:ext cx="7668001" cy="925958"/>
          </a:xfrm>
        </p:spPr>
        <p:txBody>
          <a:bodyPr/>
          <a:lstStyle>
            <a:lvl1pPr marL="0" indent="0" algn="ctr">
              <a:buNone/>
              <a:defRPr sz="18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og indsæt underoverskrift i mere end en linje</a:t>
            </a:r>
          </a:p>
        </p:txBody>
      </p:sp>
      <p:sp>
        <p:nvSpPr>
          <p:cNvPr id="4" name="Date Placeholder 3" hidden="1"/>
          <p:cNvSpPr>
            <a:spLocks noGrp="1"/>
          </p:cNvSpPr>
          <p:nvPr>
            <p:ph type="dt" sz="half" idx="10"/>
          </p:nvPr>
        </p:nvSpPr>
        <p:spPr/>
        <p:txBody>
          <a:bodyPr/>
          <a:lstStyle/>
          <a:p>
            <a:fld id="{54E0A626-36E7-4ACB-AE94-30B8AB1B2246}" type="datetimeFigureOut">
              <a:rPr lang="da-DK" smtClean="0"/>
              <a:t>25-09-2019</a:t>
            </a:fld>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6" name="Slide Number Placeholder 5" hidden="1"/>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236657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vedpun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6118" y="363600"/>
            <a:ext cx="10621962" cy="786039"/>
          </a:xfrm>
        </p:spPr>
        <p:txBody>
          <a:bodyPr/>
          <a:lstStyle>
            <a:lvl1pPr>
              <a:defRPr/>
            </a:lvl1pPr>
          </a:lstStyle>
          <a:p>
            <a:r>
              <a:rPr lang="da-DK" dirty="0"/>
              <a:t>Klik og indsæt overskrift i en linje</a:t>
            </a:r>
          </a:p>
        </p:txBody>
      </p:sp>
      <p:sp>
        <p:nvSpPr>
          <p:cNvPr id="8" name="Pladsholder til tekst 2"/>
          <p:cNvSpPr>
            <a:spLocks noGrp="1"/>
          </p:cNvSpPr>
          <p:nvPr>
            <p:ph type="body" sz="quarter" idx="13" hasCustomPrompt="1"/>
          </p:nvPr>
        </p:nvSpPr>
        <p:spPr>
          <a:xfrm>
            <a:off x="731838" y="2243819"/>
            <a:ext cx="7081382" cy="3787094"/>
          </a:xfrm>
        </p:spPr>
        <p:txBody>
          <a:bodyPr/>
          <a:lstStyle>
            <a:lvl1pPr marL="216000" indent="-216000">
              <a:buFont typeface="Arial" panose="020B0604020202020204" pitchFamily="34" charset="0"/>
              <a:buChar char="•"/>
              <a:defRPr sz="2800"/>
            </a:lvl1pPr>
          </a:lstStyle>
          <a:p>
            <a:pPr lvl="0"/>
            <a:r>
              <a:rPr lang="da-DK" dirty="0"/>
              <a:t>Klik for at tilføje hovedpunkter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indhold 3"/>
          <p:cNvSpPr>
            <a:spLocks noGrp="1"/>
          </p:cNvSpPr>
          <p:nvPr>
            <p:ph sz="quarter" idx="15" hasCustomPrompt="1"/>
          </p:nvPr>
        </p:nvSpPr>
        <p:spPr>
          <a:xfrm>
            <a:off x="8676820" y="2276475"/>
            <a:ext cx="2067380" cy="2140404"/>
          </a:xfrm>
        </p:spPr>
        <p:txBody>
          <a:bodyPr/>
          <a:lstStyle>
            <a:lvl1pPr>
              <a:defRPr sz="1600"/>
            </a:lvl1pPr>
          </a:lstStyle>
          <a:p>
            <a:pPr lvl="0"/>
            <a:r>
              <a:rPr lang="da-DK" dirty="0"/>
              <a:t>Klik på Indsæt billede ikon og indsæt et ikon</a:t>
            </a:r>
          </a:p>
        </p:txBody>
      </p:sp>
      <p:sp>
        <p:nvSpPr>
          <p:cNvPr id="3" name="Pladsholder til dato 2" hidden="1"/>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hidden="1"/>
          <p:cNvSpPr>
            <a:spLocks noGrp="1"/>
          </p:cNvSpPr>
          <p:nvPr>
            <p:ph type="sldNum" sz="quarter" idx="12"/>
          </p:nvPr>
        </p:nvSpPr>
        <p:spPr/>
        <p:txBody>
          <a:bodyPr/>
          <a:lstStyle/>
          <a:p>
            <a:fld id="{45D37B1E-C366-494F-A587-962AD9AABC83}" type="slidenum">
              <a:rPr lang="da-DK" smtClean="0"/>
              <a:pPr/>
              <a:t>‹nr.›</a:t>
            </a:fld>
            <a:endParaRPr lang="da-DK" dirty="0"/>
          </a:p>
        </p:txBody>
      </p:sp>
      <p:cxnSp>
        <p:nvCxnSpPr>
          <p:cNvPr id="9" name="Lige forbindelse 8"/>
          <p:cNvCxnSpPr/>
          <p:nvPr userDrawn="1"/>
        </p:nvCxnSpPr>
        <p:spPr>
          <a:xfrm>
            <a:off x="731838" y="1348015"/>
            <a:ext cx="1073081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51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7" name="Pladsholder til billede 2"/>
          <p:cNvSpPr>
            <a:spLocks noGrp="1"/>
          </p:cNvSpPr>
          <p:nvPr>
            <p:ph type="pic" sz="quarter" idx="13"/>
          </p:nvPr>
        </p:nvSpPr>
        <p:spPr>
          <a:xfrm>
            <a:off x="0" y="0"/>
            <a:ext cx="12192000" cy="6858000"/>
          </a:xfrm>
          <a:solidFill>
            <a:schemeClr val="bg1"/>
          </a:solidFill>
        </p:spPr>
        <p:txBody>
          <a:bodyPr tIns="720000" anchor="ctr" anchorCtr="0"/>
          <a:lstStyle>
            <a:lvl1pPr algn="ctr">
              <a:defRPr/>
            </a:lvl1pPr>
          </a:lstStyle>
          <a:p>
            <a:r>
              <a:rPr lang="da-DK"/>
              <a:t>Klik på ikonet for at tilføje et billede</a:t>
            </a:r>
            <a:endParaRPr lang="da-DK" dirty="0"/>
          </a:p>
        </p:txBody>
      </p:sp>
      <p:sp>
        <p:nvSpPr>
          <p:cNvPr id="2" name="Titel 1"/>
          <p:cNvSpPr>
            <a:spLocks noGrp="1"/>
          </p:cNvSpPr>
          <p:nvPr>
            <p:ph type="title" hasCustomPrompt="1"/>
          </p:nvPr>
        </p:nvSpPr>
        <p:spPr>
          <a:xfrm>
            <a:off x="716118" y="365125"/>
            <a:ext cx="10764000" cy="784666"/>
          </a:xfrm>
        </p:spPr>
        <p:txBody>
          <a:bodyPr/>
          <a:lstStyle>
            <a:lvl1pPr>
              <a:defRPr/>
            </a:lvl1pPr>
          </a:lstStyle>
          <a:p>
            <a:r>
              <a:rPr lang="da-DK" dirty="0"/>
              <a:t>Klik og indsæt overskrift i maksimalt to linjer</a:t>
            </a:r>
          </a:p>
        </p:txBody>
      </p:sp>
      <p:sp>
        <p:nvSpPr>
          <p:cNvPr id="3" name="Pladsholder til dato 2" hidden="1"/>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hidden="1"/>
          <p:cNvSpPr>
            <a:spLocks noGrp="1"/>
          </p:cNvSpPr>
          <p:nvPr>
            <p:ph type="sldNum" sz="quarter" idx="12"/>
          </p:nvPr>
        </p:nvSpPr>
        <p:spPr/>
        <p:txBody>
          <a:bodyPr/>
          <a:lstStyle/>
          <a:p>
            <a:fld id="{45D37B1E-C366-494F-A587-962AD9AABC83}" type="slidenum">
              <a:rPr lang="da-DK" smtClean="0"/>
              <a:pPr/>
              <a:t>‹nr.›</a:t>
            </a:fld>
            <a:endParaRPr lang="da-DK" dirty="0"/>
          </a:p>
        </p:txBody>
      </p:sp>
      <p:grpSp>
        <p:nvGrpSpPr>
          <p:cNvPr id="8" name="Gruppe 4"/>
          <p:cNvGrpSpPr>
            <a:grpSpLocks/>
          </p:cNvGrpSpPr>
          <p:nvPr userDrawn="1"/>
        </p:nvGrpSpPr>
        <p:grpSpPr bwMode="auto">
          <a:xfrm>
            <a:off x="-2189466" y="-10886"/>
            <a:ext cx="2041525" cy="3513782"/>
            <a:chOff x="303212" y="1570038"/>
            <a:chExt cx="2041700" cy="3513783"/>
          </a:xfrm>
        </p:grpSpPr>
        <p:sp>
          <p:nvSpPr>
            <p:cNvPr id="9" name="TextBox 12"/>
            <p:cNvSpPr txBox="1">
              <a:spLocks noChangeArrowheads="1"/>
            </p:cNvSpPr>
            <p:nvPr/>
          </p:nvSpPr>
          <p:spPr bwMode="auto">
            <a:xfrm>
              <a:off x="303212" y="1570038"/>
              <a:ext cx="2032174" cy="35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Aft>
                  <a:spcPts val="600"/>
                </a:spcAft>
                <a:buFontTx/>
                <a:buNone/>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i midten</a:t>
              </a:r>
            </a:p>
            <a:p>
              <a:pPr algn="r" eaLnBrk="1" hangingPunct="1">
                <a:spcBef>
                  <a:spcPts val="0"/>
                </a:spcBef>
                <a:spcAft>
                  <a:spcPts val="240"/>
                </a:spcAft>
                <a:buFontTx/>
                <a:buNone/>
                <a:defRPr/>
              </a:pP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 </a:t>
              </a:r>
              <a:r>
                <a:rPr lang="da-DK" sz="1000" noProof="1">
                  <a:solidFill>
                    <a:schemeClr val="tx1">
                      <a:lumMod val="75000"/>
                      <a:lumOff val="25000"/>
                    </a:schemeClr>
                  </a:solidFill>
                </a:rPr>
                <a:t>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fontAlgn="auto" hangingPunct="1">
                <a:spcBef>
                  <a:spcPts val="600"/>
                </a:spcBef>
                <a:spcAft>
                  <a:spcPts val="240"/>
                </a:spcAft>
                <a:buFontTx/>
                <a:buNone/>
                <a:defRPr/>
              </a:pPr>
              <a:r>
                <a:rPr lang="da-DK" sz="1000" b="1" noProof="1">
                  <a:solidFill>
                    <a:schemeClr val="tx1">
                      <a:lumMod val="75000"/>
                      <a:lumOff val="25000"/>
                    </a:schemeClr>
                  </a:solidFill>
                </a:rPr>
                <a:t>5.</a:t>
              </a:r>
              <a:r>
                <a:rPr lang="da-DK" sz="1000" noProof="1">
                  <a:solidFill>
                    <a:schemeClr val="tx1">
                      <a:lumMod val="75000"/>
                      <a:lumOff val="25000"/>
                    </a:schemeClr>
                  </a:solidFill>
                </a:rPr>
                <a:t> Højreklik evt.på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a:t>
              </a:r>
              <a:br>
                <a:rPr lang="da-DK" sz="1000" b="1" noProof="1">
                  <a:solidFill>
                    <a:schemeClr val="tx1">
                      <a:lumMod val="75000"/>
                      <a:lumOff val="25000"/>
                    </a:schemeClr>
                  </a:solidFill>
                </a:rPr>
              </a:br>
              <a:br>
                <a:rPr lang="da-DK" sz="1000" b="1" noProof="1">
                  <a:solidFill>
                    <a:schemeClr val="tx1">
                      <a:lumMod val="75000"/>
                      <a:lumOff val="25000"/>
                    </a:schemeClr>
                  </a:solidFill>
                </a:rPr>
              </a:br>
              <a:r>
                <a:rPr lang="da-DK" sz="1000" b="0" noProof="1">
                  <a:solidFill>
                    <a:schemeClr val="tx1">
                      <a:lumMod val="75000"/>
                      <a:lumOff val="25000"/>
                    </a:schemeClr>
                  </a:solidFill>
                </a:rPr>
                <a:t>Eller </a:t>
              </a:r>
              <a:r>
                <a:rPr lang="da-DK" sz="1000" b="1" noProof="1">
                  <a:solidFill>
                    <a:schemeClr val="tx1">
                      <a:lumMod val="75000"/>
                      <a:lumOff val="25000"/>
                    </a:schemeClr>
                  </a:solidFill>
                </a:rPr>
                <a:t>Nulstil dit slide</a:t>
              </a:r>
              <a:br>
                <a:rPr lang="da-DK" sz="1000" b="1" noProof="1">
                  <a:solidFill>
                    <a:schemeClr val="tx1">
                      <a:lumMod val="75000"/>
                      <a:lumOff val="25000"/>
                    </a:schemeClr>
                  </a:solidFill>
                </a:rPr>
              </a:br>
              <a:r>
                <a:rPr lang="da-DK" sz="1000" b="1" noProof="1">
                  <a:solidFill>
                    <a:schemeClr val="tx1">
                      <a:lumMod val="75000"/>
                      <a:lumOff val="25000"/>
                    </a:schemeClr>
                  </a:solidFill>
                </a:rPr>
                <a:t>Højreklik</a:t>
              </a:r>
              <a:r>
                <a:rPr lang="da-DK" sz="1000" b="0" noProof="1">
                  <a:solidFill>
                    <a:schemeClr val="tx1">
                      <a:lumMod val="75000"/>
                      <a:lumOff val="25000"/>
                    </a:schemeClr>
                  </a:solidFill>
                </a:rPr>
                <a:t> og vælg </a:t>
              </a:r>
              <a:r>
                <a:rPr lang="da-DK" sz="1000" b="1" noProof="1">
                  <a:solidFill>
                    <a:schemeClr val="tx1">
                      <a:lumMod val="75000"/>
                      <a:lumOff val="25000"/>
                    </a:schemeClr>
                  </a:solidFill>
                </a:rPr>
                <a:t>Nulstil</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p:txBody>
        </p:sp>
        <p:pic>
          <p:nvPicPr>
            <p:cNvPr id="10" name="Billede 5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1500" y="2837270"/>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pe 57"/>
            <p:cNvGrpSpPr>
              <a:grpSpLocks/>
            </p:cNvGrpSpPr>
            <p:nvPr/>
          </p:nvGrpSpPr>
          <p:grpSpPr bwMode="auto">
            <a:xfrm>
              <a:off x="1989213" y="3687460"/>
              <a:ext cx="330061" cy="378995"/>
              <a:chOff x="1018031" y="5700889"/>
              <a:chExt cx="373412" cy="428773"/>
            </a:xfrm>
          </p:grpSpPr>
          <p:pic>
            <p:nvPicPr>
              <p:cNvPr id="12"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25"/>
              <p:cNvSpPr/>
              <p:nvPr/>
            </p:nvSpPr>
            <p:spPr bwMode="auto">
              <a:xfrm>
                <a:off x="1023497" y="5701233"/>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392303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indhold">
    <p:spTree>
      <p:nvGrpSpPr>
        <p:cNvPr id="1" name=""/>
        <p:cNvGrpSpPr/>
        <p:nvPr/>
      </p:nvGrpSpPr>
      <p:grpSpPr>
        <a:xfrm>
          <a:off x="0" y="0"/>
          <a:ext cx="0" cy="0"/>
          <a:chOff x="0" y="0"/>
          <a:chExt cx="0" cy="0"/>
        </a:xfrm>
      </p:grpSpPr>
      <p:sp>
        <p:nvSpPr>
          <p:cNvPr id="6" name="Rectangle 5"/>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110000"/>
              </a:lnSpc>
            </a:pPr>
            <a:endParaRPr lang="da-DK" sz="1900" dirty="0" err="1"/>
          </a:p>
        </p:txBody>
      </p:sp>
      <p:sp>
        <p:nvSpPr>
          <p:cNvPr id="3" name="Date Placeholder 2" hidden="1"/>
          <p:cNvSpPr>
            <a:spLocks noGrp="1"/>
          </p:cNvSpPr>
          <p:nvPr>
            <p:ph type="dt" sz="half" idx="10"/>
          </p:nvPr>
        </p:nvSpPr>
        <p:spPr/>
        <p:txBody>
          <a:bodyPr/>
          <a:lstStyle/>
          <a:p>
            <a:fld id="{54E0A626-36E7-4ACB-AE94-30B8AB1B2246}" type="datetimeFigureOut">
              <a:rPr lang="en-GB" smtClean="0"/>
              <a:pPr/>
              <a:t>25/09/2019</a:t>
            </a:fld>
            <a:endParaRPr lang="en-GB" dirty="0"/>
          </a:p>
        </p:txBody>
      </p:sp>
      <p:sp>
        <p:nvSpPr>
          <p:cNvPr id="4" name="Footer Placeholder 3" hidden="1"/>
          <p:cNvSpPr>
            <a:spLocks noGrp="1"/>
          </p:cNvSpPr>
          <p:nvPr>
            <p:ph type="ftr" sz="quarter" idx="11"/>
          </p:nvPr>
        </p:nvSpPr>
        <p:spPr/>
        <p:txBody>
          <a:bodyPr/>
          <a:lstStyle/>
          <a:p>
            <a:endParaRPr lang="en-GB" dirty="0"/>
          </a:p>
        </p:txBody>
      </p:sp>
      <p:sp>
        <p:nvSpPr>
          <p:cNvPr id="5" name="Slide Number Placeholder 4" hidden="1"/>
          <p:cNvSpPr>
            <a:spLocks noGrp="1"/>
          </p:cNvSpPr>
          <p:nvPr>
            <p:ph type="sldNum" sz="quarter" idx="12"/>
          </p:nvPr>
        </p:nvSpPr>
        <p:spPr/>
        <p:txBody>
          <a:bodyPr/>
          <a:lstStyle/>
          <a:p>
            <a:fld id="{45D37B1E-C366-494F-A587-962AD9AABC83}" type="slidenum">
              <a:rPr lang="en-GB" smtClean="0"/>
              <a:pPr/>
              <a:t>‹nr.›</a:t>
            </a:fld>
            <a:endParaRPr lang="en-GB" dirty="0"/>
          </a:p>
        </p:txBody>
      </p:sp>
      <p:sp>
        <p:nvSpPr>
          <p:cNvPr id="8" name="Content Placeholder 7"/>
          <p:cNvSpPr>
            <a:spLocks noGrp="1"/>
          </p:cNvSpPr>
          <p:nvPr>
            <p:ph sz="quarter" idx="13" hasCustomPrompt="1"/>
          </p:nvPr>
        </p:nvSpPr>
        <p:spPr>
          <a:xfrm>
            <a:off x="0" y="-2"/>
            <a:ext cx="12189600" cy="6858001"/>
          </a:xfrm>
        </p:spPr>
        <p:txBody>
          <a:bodyPr/>
          <a:lstStyle>
            <a:lvl1pPr>
              <a:defRPr/>
            </a:lvl1pPr>
          </a:lstStyle>
          <a:p>
            <a:pPr lvl="0"/>
            <a:r>
              <a:rPr lang="da-DK" noProof="0" dirty="0"/>
              <a:t>Indsæt f.eks. video, </a:t>
            </a:r>
            <a:r>
              <a:rPr lang="da-DK" noProof="0" dirty="0" err="1"/>
              <a:t>SmartArt</a:t>
            </a:r>
            <a:r>
              <a:rPr lang="da-DK" noProof="0" dirty="0"/>
              <a:t> eller anden stor grafik på dette slide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Tree>
    <p:extLst>
      <p:ext uri="{BB962C8B-B14F-4D97-AF65-F5344CB8AC3E}">
        <p14:creationId xmlns:p14="http://schemas.microsoft.com/office/powerpoint/2010/main" val="157698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03374" y="365125"/>
            <a:ext cx="5276744" cy="1263650"/>
          </a:xfrm>
        </p:spPr>
        <p:txBody>
          <a:bodyPr/>
          <a:lstStyle>
            <a:lvl1pPr>
              <a:defRPr/>
            </a:lvl1pPr>
          </a:lstStyle>
          <a:p>
            <a:r>
              <a:rPr lang="da-DK" dirty="0"/>
              <a:t>Klik og indsæt overskrift i maksimalt tre linjer</a:t>
            </a:r>
          </a:p>
        </p:txBody>
      </p:sp>
      <p:sp>
        <p:nvSpPr>
          <p:cNvPr id="8" name="Pladsholder til tekst 2"/>
          <p:cNvSpPr>
            <a:spLocks noGrp="1"/>
          </p:cNvSpPr>
          <p:nvPr>
            <p:ph type="body" sz="quarter" idx="13"/>
          </p:nvPr>
        </p:nvSpPr>
        <p:spPr>
          <a:xfrm>
            <a:off x="6221413" y="2276476"/>
            <a:ext cx="5232400" cy="37544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Pladsholder til billede 3"/>
          <p:cNvSpPr>
            <a:spLocks noGrp="1"/>
          </p:cNvSpPr>
          <p:nvPr>
            <p:ph type="pic" sz="quarter" idx="14"/>
          </p:nvPr>
        </p:nvSpPr>
        <p:spPr>
          <a:xfrm>
            <a:off x="0" y="0"/>
            <a:ext cx="5969000" cy="6858000"/>
          </a:xfrm>
        </p:spPr>
        <p:txBody>
          <a:bodyPr tIns="720000" anchor="ctr" anchorCtr="0"/>
          <a:lstStyle>
            <a:lvl1pPr algn="ctr">
              <a:defRPr/>
            </a:lvl1pPr>
          </a:lstStyle>
          <a:p>
            <a:r>
              <a:rPr lang="da-DK"/>
              <a:t>Klik på ikonet for at tilføje et billede</a:t>
            </a:r>
            <a:endParaRPr lang="da-DK" dirty="0"/>
          </a:p>
        </p:txBody>
      </p:sp>
      <p:sp>
        <p:nvSpPr>
          <p:cNvPr id="3" name="Pladsholder til dato 2" hidden="1"/>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hidden="1"/>
          <p:cNvSpPr>
            <a:spLocks noGrp="1"/>
          </p:cNvSpPr>
          <p:nvPr>
            <p:ph type="sldNum" sz="quarter" idx="12"/>
          </p:nvPr>
        </p:nvSpPr>
        <p:spPr/>
        <p:txBody>
          <a:bodyPr/>
          <a:lstStyle/>
          <a:p>
            <a:fld id="{45D37B1E-C366-494F-A587-962AD9AABC83}" type="slidenum">
              <a:rPr lang="da-DK" smtClean="0"/>
              <a:pPr/>
              <a:t>‹nr.›</a:t>
            </a:fld>
            <a:endParaRPr lang="da-DK" dirty="0"/>
          </a:p>
        </p:txBody>
      </p:sp>
      <p:grpSp>
        <p:nvGrpSpPr>
          <p:cNvPr id="9" name="Gruppe 4"/>
          <p:cNvGrpSpPr>
            <a:grpSpLocks/>
          </p:cNvGrpSpPr>
          <p:nvPr userDrawn="1"/>
        </p:nvGrpSpPr>
        <p:grpSpPr bwMode="auto">
          <a:xfrm>
            <a:off x="-2189466" y="-10886"/>
            <a:ext cx="2041525" cy="3513782"/>
            <a:chOff x="303212" y="1570038"/>
            <a:chExt cx="2041700" cy="3513783"/>
          </a:xfrm>
        </p:grpSpPr>
        <p:sp>
          <p:nvSpPr>
            <p:cNvPr id="11" name="TextBox 12"/>
            <p:cNvSpPr txBox="1">
              <a:spLocks noChangeArrowheads="1"/>
            </p:cNvSpPr>
            <p:nvPr/>
          </p:nvSpPr>
          <p:spPr bwMode="auto">
            <a:xfrm>
              <a:off x="303212" y="1570038"/>
              <a:ext cx="2032174" cy="35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Aft>
                  <a:spcPts val="600"/>
                </a:spcAft>
                <a:buFontTx/>
                <a:buNone/>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i midten</a:t>
              </a:r>
            </a:p>
            <a:p>
              <a:pPr algn="r" eaLnBrk="1" hangingPunct="1">
                <a:spcBef>
                  <a:spcPts val="0"/>
                </a:spcBef>
                <a:spcAft>
                  <a:spcPts val="240"/>
                </a:spcAft>
                <a:buFontTx/>
                <a:buNone/>
                <a:defRPr/>
              </a:pP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 </a:t>
              </a:r>
              <a:r>
                <a:rPr lang="da-DK" sz="1000" noProof="1">
                  <a:solidFill>
                    <a:schemeClr val="tx1">
                      <a:lumMod val="75000"/>
                      <a:lumOff val="25000"/>
                    </a:schemeClr>
                  </a:solidFill>
                </a:rPr>
                <a:t>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fontAlgn="auto" hangingPunct="1">
                <a:spcBef>
                  <a:spcPts val="600"/>
                </a:spcBef>
                <a:spcAft>
                  <a:spcPts val="240"/>
                </a:spcAft>
                <a:buFontTx/>
                <a:buNone/>
                <a:defRPr/>
              </a:pPr>
              <a:r>
                <a:rPr lang="da-DK" sz="1000" b="1" noProof="1">
                  <a:solidFill>
                    <a:schemeClr val="tx1">
                      <a:lumMod val="75000"/>
                      <a:lumOff val="25000"/>
                    </a:schemeClr>
                  </a:solidFill>
                </a:rPr>
                <a:t>5.</a:t>
              </a:r>
              <a:r>
                <a:rPr lang="da-DK" sz="1000" noProof="1">
                  <a:solidFill>
                    <a:schemeClr val="tx1">
                      <a:lumMod val="75000"/>
                      <a:lumOff val="25000"/>
                    </a:schemeClr>
                  </a:solidFill>
                </a:rPr>
                <a:t> Højreklik evt.på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a:t>
              </a:r>
              <a:br>
                <a:rPr lang="da-DK" sz="1000" b="1" noProof="1">
                  <a:solidFill>
                    <a:schemeClr val="tx1">
                      <a:lumMod val="75000"/>
                      <a:lumOff val="25000"/>
                    </a:schemeClr>
                  </a:solidFill>
                </a:rPr>
              </a:br>
              <a:br>
                <a:rPr lang="da-DK" sz="1000" b="1" noProof="1">
                  <a:solidFill>
                    <a:schemeClr val="tx1">
                      <a:lumMod val="75000"/>
                      <a:lumOff val="25000"/>
                    </a:schemeClr>
                  </a:solidFill>
                </a:rPr>
              </a:br>
              <a:r>
                <a:rPr lang="da-DK" sz="1000" b="0" noProof="1">
                  <a:solidFill>
                    <a:schemeClr val="tx1">
                      <a:lumMod val="75000"/>
                      <a:lumOff val="25000"/>
                    </a:schemeClr>
                  </a:solidFill>
                </a:rPr>
                <a:t>Eller </a:t>
              </a:r>
              <a:r>
                <a:rPr lang="da-DK" sz="1000" b="1" noProof="1">
                  <a:solidFill>
                    <a:schemeClr val="tx1">
                      <a:lumMod val="75000"/>
                      <a:lumOff val="25000"/>
                    </a:schemeClr>
                  </a:solidFill>
                </a:rPr>
                <a:t>Nulstil dit slide</a:t>
              </a:r>
              <a:br>
                <a:rPr lang="da-DK" sz="1000" b="1" noProof="1">
                  <a:solidFill>
                    <a:schemeClr val="tx1">
                      <a:lumMod val="75000"/>
                      <a:lumOff val="25000"/>
                    </a:schemeClr>
                  </a:solidFill>
                </a:rPr>
              </a:br>
              <a:r>
                <a:rPr lang="da-DK" sz="1000" b="1" noProof="1">
                  <a:solidFill>
                    <a:schemeClr val="tx1">
                      <a:lumMod val="75000"/>
                      <a:lumOff val="25000"/>
                    </a:schemeClr>
                  </a:solidFill>
                </a:rPr>
                <a:t>Højreklik</a:t>
              </a:r>
              <a:r>
                <a:rPr lang="da-DK" sz="1000" b="0" noProof="1">
                  <a:solidFill>
                    <a:schemeClr val="tx1">
                      <a:lumMod val="75000"/>
                      <a:lumOff val="25000"/>
                    </a:schemeClr>
                  </a:solidFill>
                </a:rPr>
                <a:t> og vælg </a:t>
              </a:r>
              <a:r>
                <a:rPr lang="da-DK" sz="1000" b="1" noProof="1">
                  <a:solidFill>
                    <a:schemeClr val="tx1">
                      <a:lumMod val="75000"/>
                      <a:lumOff val="25000"/>
                    </a:schemeClr>
                  </a:solidFill>
                </a:rPr>
                <a:t>Nulstil</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p:txBody>
        </p:sp>
        <p:pic>
          <p:nvPicPr>
            <p:cNvPr id="12" name="Billede 5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1500" y="2837270"/>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pe 57"/>
            <p:cNvGrpSpPr>
              <a:grpSpLocks/>
            </p:cNvGrpSpPr>
            <p:nvPr/>
          </p:nvGrpSpPr>
          <p:grpSpPr bwMode="auto">
            <a:xfrm>
              <a:off x="1989213" y="3687460"/>
              <a:ext cx="330061" cy="378995"/>
              <a:chOff x="1018031" y="5700889"/>
              <a:chExt cx="373412" cy="428773"/>
            </a:xfrm>
          </p:grpSpPr>
          <p:pic>
            <p:nvPicPr>
              <p:cNvPr id="14"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25"/>
              <p:cNvSpPr/>
              <p:nvPr/>
            </p:nvSpPr>
            <p:spPr bwMode="auto">
              <a:xfrm>
                <a:off x="1023497" y="5701233"/>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273051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10" name="Pladsholder til billede 3"/>
          <p:cNvSpPr>
            <a:spLocks noGrp="1"/>
          </p:cNvSpPr>
          <p:nvPr>
            <p:ph type="pic" sz="quarter" idx="14"/>
          </p:nvPr>
        </p:nvSpPr>
        <p:spPr>
          <a:xfrm>
            <a:off x="6221413" y="0"/>
            <a:ext cx="5970587" cy="6858000"/>
          </a:xfrm>
          <a:solidFill>
            <a:schemeClr val="bg1"/>
          </a:solidFill>
        </p:spPr>
        <p:txBody>
          <a:bodyPr tIns="720000" anchor="ctr" anchorCtr="0"/>
          <a:lstStyle>
            <a:lvl1pPr algn="ctr">
              <a:defRPr/>
            </a:lvl1pPr>
          </a:lstStyle>
          <a:p>
            <a:r>
              <a:rPr lang="da-DK"/>
              <a:t>Klik på ikonet for at tilføje et billede</a:t>
            </a:r>
            <a:endParaRPr lang="da-DK" dirty="0"/>
          </a:p>
        </p:txBody>
      </p:sp>
      <p:sp>
        <p:nvSpPr>
          <p:cNvPr id="2" name="Titel 1"/>
          <p:cNvSpPr>
            <a:spLocks noGrp="1"/>
          </p:cNvSpPr>
          <p:nvPr>
            <p:ph type="title" hasCustomPrompt="1"/>
          </p:nvPr>
        </p:nvSpPr>
        <p:spPr>
          <a:xfrm>
            <a:off x="723600" y="365125"/>
            <a:ext cx="5245400" cy="1263650"/>
          </a:xfrm>
        </p:spPr>
        <p:txBody>
          <a:bodyPr/>
          <a:lstStyle>
            <a:lvl1pPr>
              <a:defRPr/>
            </a:lvl1pPr>
          </a:lstStyle>
          <a:p>
            <a:r>
              <a:rPr lang="da-DK" dirty="0"/>
              <a:t>Klik og indsæt overskrift i maksimalt tre linjer</a:t>
            </a:r>
          </a:p>
        </p:txBody>
      </p:sp>
      <p:sp>
        <p:nvSpPr>
          <p:cNvPr id="8" name="Pladsholder til tekst 2"/>
          <p:cNvSpPr>
            <a:spLocks noGrp="1"/>
          </p:cNvSpPr>
          <p:nvPr>
            <p:ph type="body" sz="quarter" idx="13"/>
          </p:nvPr>
        </p:nvSpPr>
        <p:spPr>
          <a:xfrm>
            <a:off x="731839" y="2276476"/>
            <a:ext cx="5237162" cy="37544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hidden="1"/>
          <p:cNvSpPr>
            <a:spLocks noGrp="1"/>
          </p:cNvSpPr>
          <p:nvPr>
            <p:ph type="dt" sz="half" idx="10"/>
          </p:nvPr>
        </p:nvSpPr>
        <p:spPr/>
        <p:txBody>
          <a:bodyPr/>
          <a:lstStyle/>
          <a:p>
            <a:fld id="{54E0A626-36E7-4ACB-AE94-30B8AB1B2246}" type="datetimeFigureOut">
              <a:rPr lang="da-DK" smtClean="0"/>
              <a:pPr/>
              <a:t>25-09-2019</a:t>
            </a:fld>
            <a:endParaRPr lang="da-DK" dirty="0"/>
          </a:p>
        </p:txBody>
      </p:sp>
      <p:sp>
        <p:nvSpPr>
          <p:cNvPr id="4" name="Pladsholder til sidefod 3" hidden="1"/>
          <p:cNvSpPr>
            <a:spLocks noGrp="1"/>
          </p:cNvSpPr>
          <p:nvPr>
            <p:ph type="ftr" sz="quarter" idx="11"/>
          </p:nvPr>
        </p:nvSpPr>
        <p:spPr/>
        <p:txBody>
          <a:bodyPr/>
          <a:lstStyle/>
          <a:p>
            <a:endParaRPr lang="da-DK" dirty="0"/>
          </a:p>
        </p:txBody>
      </p:sp>
      <p:sp>
        <p:nvSpPr>
          <p:cNvPr id="5" name="Pladsholder til slidenummer 4" hidden="1"/>
          <p:cNvSpPr>
            <a:spLocks noGrp="1"/>
          </p:cNvSpPr>
          <p:nvPr>
            <p:ph type="sldNum" sz="quarter" idx="12"/>
          </p:nvPr>
        </p:nvSpPr>
        <p:spPr/>
        <p:txBody>
          <a:bodyPr/>
          <a:lstStyle/>
          <a:p>
            <a:fld id="{45D37B1E-C366-494F-A587-962AD9AABC83}" type="slidenum">
              <a:rPr lang="da-DK" smtClean="0"/>
              <a:pPr/>
              <a:t>‹nr.›</a:t>
            </a:fld>
            <a:endParaRPr lang="da-DK" dirty="0"/>
          </a:p>
        </p:txBody>
      </p:sp>
      <p:grpSp>
        <p:nvGrpSpPr>
          <p:cNvPr id="9" name="Gruppe 4"/>
          <p:cNvGrpSpPr>
            <a:grpSpLocks/>
          </p:cNvGrpSpPr>
          <p:nvPr userDrawn="1"/>
        </p:nvGrpSpPr>
        <p:grpSpPr bwMode="auto">
          <a:xfrm>
            <a:off x="-2189466" y="-10886"/>
            <a:ext cx="2041525" cy="3513782"/>
            <a:chOff x="303212" y="1570038"/>
            <a:chExt cx="2041700" cy="3513783"/>
          </a:xfrm>
        </p:grpSpPr>
        <p:sp>
          <p:nvSpPr>
            <p:cNvPr id="11" name="TextBox 12"/>
            <p:cNvSpPr txBox="1">
              <a:spLocks noChangeArrowheads="1"/>
            </p:cNvSpPr>
            <p:nvPr/>
          </p:nvSpPr>
          <p:spPr bwMode="auto">
            <a:xfrm>
              <a:off x="303212" y="1570038"/>
              <a:ext cx="2032174" cy="35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Aft>
                  <a:spcPts val="600"/>
                </a:spcAft>
                <a:buFontTx/>
                <a:buNone/>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i midten</a:t>
              </a:r>
            </a:p>
            <a:p>
              <a:pPr algn="r" eaLnBrk="1" hangingPunct="1">
                <a:spcBef>
                  <a:spcPts val="0"/>
                </a:spcBef>
                <a:spcAft>
                  <a:spcPts val="240"/>
                </a:spcAft>
                <a:buFontTx/>
                <a:buNone/>
                <a:defRPr/>
              </a:pP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 </a:t>
              </a:r>
              <a:r>
                <a:rPr lang="da-DK" sz="1000" noProof="1">
                  <a:solidFill>
                    <a:schemeClr val="tx1">
                      <a:lumMod val="75000"/>
                      <a:lumOff val="25000"/>
                    </a:schemeClr>
                  </a:solidFill>
                </a:rPr>
                <a:t>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a:p>
              <a:pPr algn="r" eaLnBrk="1" fontAlgn="auto" hangingPunct="1">
                <a:spcBef>
                  <a:spcPts val="600"/>
                </a:spcBef>
                <a:spcAft>
                  <a:spcPts val="240"/>
                </a:spcAft>
                <a:buFontTx/>
                <a:buNone/>
                <a:defRPr/>
              </a:pPr>
              <a:r>
                <a:rPr lang="da-DK" sz="1000" b="1" noProof="1">
                  <a:solidFill>
                    <a:schemeClr val="tx1">
                      <a:lumMod val="75000"/>
                      <a:lumOff val="25000"/>
                    </a:schemeClr>
                  </a:solidFill>
                </a:rPr>
                <a:t>5.</a:t>
              </a:r>
              <a:r>
                <a:rPr lang="da-DK" sz="1000" noProof="1">
                  <a:solidFill>
                    <a:schemeClr val="tx1">
                      <a:lumMod val="75000"/>
                      <a:lumOff val="25000"/>
                    </a:schemeClr>
                  </a:solidFill>
                </a:rPr>
                <a:t> Højreklik evt.på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a:t>
              </a:r>
              <a:br>
                <a:rPr lang="da-DK" sz="1000" b="1" noProof="1">
                  <a:solidFill>
                    <a:schemeClr val="tx1">
                      <a:lumMod val="75000"/>
                      <a:lumOff val="25000"/>
                    </a:schemeClr>
                  </a:solidFill>
                </a:rPr>
              </a:br>
              <a:br>
                <a:rPr lang="da-DK" sz="1000" b="1" noProof="1">
                  <a:solidFill>
                    <a:schemeClr val="tx1">
                      <a:lumMod val="75000"/>
                      <a:lumOff val="25000"/>
                    </a:schemeClr>
                  </a:solidFill>
                </a:rPr>
              </a:br>
              <a:r>
                <a:rPr lang="da-DK" sz="1000" b="0" noProof="1">
                  <a:solidFill>
                    <a:schemeClr val="tx1">
                      <a:lumMod val="75000"/>
                      <a:lumOff val="25000"/>
                    </a:schemeClr>
                  </a:solidFill>
                </a:rPr>
                <a:t>Eller </a:t>
              </a:r>
              <a:r>
                <a:rPr lang="da-DK" sz="1000" b="1" noProof="1">
                  <a:solidFill>
                    <a:schemeClr val="tx1">
                      <a:lumMod val="75000"/>
                      <a:lumOff val="25000"/>
                    </a:schemeClr>
                  </a:solidFill>
                </a:rPr>
                <a:t>Nulstil dit slide</a:t>
              </a:r>
              <a:br>
                <a:rPr lang="da-DK" sz="1000" b="1" noProof="1">
                  <a:solidFill>
                    <a:schemeClr val="tx1">
                      <a:lumMod val="75000"/>
                      <a:lumOff val="25000"/>
                    </a:schemeClr>
                  </a:solidFill>
                </a:rPr>
              </a:br>
              <a:r>
                <a:rPr lang="da-DK" sz="1000" b="1" noProof="1">
                  <a:solidFill>
                    <a:schemeClr val="tx1">
                      <a:lumMod val="75000"/>
                      <a:lumOff val="25000"/>
                    </a:schemeClr>
                  </a:solidFill>
                </a:rPr>
                <a:t>Højreklik</a:t>
              </a:r>
              <a:r>
                <a:rPr lang="da-DK" sz="1000" b="0" noProof="1">
                  <a:solidFill>
                    <a:schemeClr val="tx1">
                      <a:lumMod val="75000"/>
                      <a:lumOff val="25000"/>
                    </a:schemeClr>
                  </a:solidFill>
                </a:rPr>
                <a:t> og vælg </a:t>
              </a:r>
              <a:r>
                <a:rPr lang="da-DK" sz="1000" b="1" noProof="1">
                  <a:solidFill>
                    <a:schemeClr val="tx1">
                      <a:lumMod val="75000"/>
                      <a:lumOff val="25000"/>
                    </a:schemeClr>
                  </a:solidFill>
                </a:rPr>
                <a:t>Nulstil</a:t>
              </a:r>
            </a:p>
            <a:p>
              <a:pPr algn="r" eaLnBrk="1" hangingPunct="1">
                <a:spcBef>
                  <a:spcPct val="0"/>
                </a:spcBef>
                <a:spcAft>
                  <a:spcPts val="240"/>
                </a:spcAft>
                <a:buFontTx/>
                <a:buNone/>
                <a:defRPr/>
              </a:pPr>
              <a:endParaRPr lang="da-DK" altLang="da-DK" sz="1000" noProof="1">
                <a:solidFill>
                  <a:schemeClr val="tx1">
                    <a:lumMod val="75000"/>
                    <a:lumOff val="25000"/>
                  </a:schemeClr>
                </a:solidFill>
                <a:cs typeface="Arial" pitchFamily="34" charset="0"/>
              </a:endParaRPr>
            </a:p>
          </p:txBody>
        </p:sp>
        <p:pic>
          <p:nvPicPr>
            <p:cNvPr id="12" name="Billede 5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1500" y="2837270"/>
              <a:ext cx="373412"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pe 57"/>
            <p:cNvGrpSpPr>
              <a:grpSpLocks/>
            </p:cNvGrpSpPr>
            <p:nvPr/>
          </p:nvGrpSpPr>
          <p:grpSpPr bwMode="auto">
            <a:xfrm>
              <a:off x="1989213" y="3687460"/>
              <a:ext cx="330061" cy="378995"/>
              <a:chOff x="1018031" y="5700889"/>
              <a:chExt cx="373412" cy="428773"/>
            </a:xfrm>
          </p:grpSpPr>
          <p:pic>
            <p:nvPicPr>
              <p:cNvPr id="14"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25"/>
              <p:cNvSpPr/>
              <p:nvPr/>
            </p:nvSpPr>
            <p:spPr bwMode="auto">
              <a:xfrm>
                <a:off x="1023497" y="5701233"/>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235746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hidden="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2189600" cy="6855792"/>
          </a:xfrm>
          <a:prstGeom prst="rect">
            <a:avLst/>
          </a:prstGeom>
        </p:spPr>
      </p:pic>
      <p:sp>
        <p:nvSpPr>
          <p:cNvPr id="2" name="Title Placeholder 1"/>
          <p:cNvSpPr>
            <a:spLocks noGrp="1"/>
          </p:cNvSpPr>
          <p:nvPr>
            <p:ph type="title"/>
          </p:nvPr>
        </p:nvSpPr>
        <p:spPr>
          <a:xfrm>
            <a:off x="716118" y="365125"/>
            <a:ext cx="10764000" cy="1263650"/>
          </a:xfrm>
          <a:prstGeom prst="rect">
            <a:avLst/>
          </a:prstGeom>
        </p:spPr>
        <p:txBody>
          <a:bodyPr vert="horz" lIns="0" tIns="0" rIns="0" bIns="0" rtlCol="0" anchor="b"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31838" y="2276475"/>
            <a:ext cx="10728324" cy="375443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endParaRPr lang="en-GB" dirty="0"/>
          </a:p>
        </p:txBody>
      </p:sp>
      <p:sp>
        <p:nvSpPr>
          <p:cNvPr id="4" name="Date Placeholder 3"/>
          <p:cNvSpPr>
            <a:spLocks noGrp="1"/>
          </p:cNvSpPr>
          <p:nvPr>
            <p:ph type="dt" sz="half" idx="2"/>
          </p:nvPr>
        </p:nvSpPr>
        <p:spPr>
          <a:xfrm>
            <a:off x="731838" y="6583997"/>
            <a:ext cx="5237162" cy="274004"/>
          </a:xfrm>
          <a:prstGeom prst="rect">
            <a:avLst/>
          </a:prstGeom>
        </p:spPr>
        <p:txBody>
          <a:bodyPr vert="horz" lIns="0" tIns="36000" rIns="0" bIns="0" rtlCol="0" anchor="t" anchorCtr="0">
            <a:noAutofit/>
          </a:bodyPr>
          <a:lstStyle>
            <a:lvl1pPr algn="l">
              <a:defRPr sz="900">
                <a:solidFill>
                  <a:schemeClr val="tx1">
                    <a:tint val="75000"/>
                  </a:schemeClr>
                </a:solidFill>
              </a:defRPr>
            </a:lvl1pPr>
          </a:lstStyle>
          <a:p>
            <a:fld id="{54E0A626-36E7-4ACB-AE94-30B8AB1B2246}" type="datetimeFigureOut">
              <a:rPr lang="en-GB" smtClean="0"/>
              <a:pPr/>
              <a:t>25/09/2019</a:t>
            </a:fld>
            <a:endParaRPr lang="en-GB" dirty="0"/>
          </a:p>
        </p:txBody>
      </p:sp>
      <p:sp>
        <p:nvSpPr>
          <p:cNvPr id="5" name="Footer Placeholder 4"/>
          <p:cNvSpPr>
            <a:spLocks noGrp="1"/>
          </p:cNvSpPr>
          <p:nvPr>
            <p:ph type="ftr" sz="quarter" idx="3"/>
          </p:nvPr>
        </p:nvSpPr>
        <p:spPr>
          <a:xfrm>
            <a:off x="731838" y="6218871"/>
            <a:ext cx="5237162"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213077" y="6218871"/>
            <a:ext cx="518762"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fld id="{45D37B1E-C366-494F-A587-962AD9AABC83}" type="slidenum">
              <a:rPr lang="en-GB" smtClean="0"/>
              <a:pPr/>
              <a:t>‹nr.›</a:t>
            </a:fld>
            <a:endParaRPr lang="en-GB" dirty="0"/>
          </a:p>
        </p:txBody>
      </p:sp>
      <p:pic>
        <p:nvPicPr>
          <p:cNvPr id="8" name="Picture 7" hidden="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5813" y="1239184"/>
            <a:ext cx="12189600" cy="6855792"/>
          </a:xfrm>
          <a:prstGeom prst="rect">
            <a:avLst/>
          </a:prstGeom>
        </p:spPr>
      </p:pic>
      <p:pic>
        <p:nvPicPr>
          <p:cNvPr id="10" name="Picture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515600" y="6207827"/>
            <a:ext cx="1457870" cy="484893"/>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72" r:id="rId7"/>
    <p:sldLayoutId id="2147483664" r:id="rId8"/>
    <p:sldLayoutId id="2147483665" r:id="rId9"/>
    <p:sldLayoutId id="2147483666" r:id="rId10"/>
    <p:sldLayoutId id="2147483668" r:id="rId11"/>
    <p:sldLayoutId id="2147483669" r:id="rId12"/>
    <p:sldLayoutId id="2147483670" r:id="rId13"/>
    <p:sldLayoutId id="2147483673" r:id="rId14"/>
    <p:sldLayoutId id="2147483652" r:id="rId15"/>
    <p:sldLayoutId id="2147483654" r:id="rId16"/>
    <p:sldLayoutId id="2147483655" r:id="rId17"/>
    <p:sldLayoutId id="2147483671" r:id="rId18"/>
  </p:sldLayoutIdLst>
  <p:txStyles>
    <p:titleStyle>
      <a:lvl1pPr algn="l" defTabSz="914400" rtl="0" eaLnBrk="1" latinLnBrk="0" hangingPunct="1">
        <a:lnSpc>
          <a:spcPct val="88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buFont typeface="Arial" panose="020B0604020202020204" pitchFamily="34" charset="0"/>
        <a:buChar char="​"/>
        <a:defRPr sz="1900" kern="1200">
          <a:solidFill>
            <a:schemeClr val="tx1"/>
          </a:solidFill>
          <a:latin typeface="+mn-lt"/>
          <a:ea typeface="+mn-ea"/>
          <a:cs typeface="+mn-cs"/>
        </a:defRPr>
      </a:lvl1pPr>
      <a:lvl2pPr marL="216000" indent="-216000" algn="l" defTabSz="914400" rtl="0" eaLnBrk="1" latinLnBrk="0" hangingPunct="1">
        <a:lnSpc>
          <a:spcPct val="110000"/>
        </a:lnSpc>
        <a:spcBef>
          <a:spcPts val="600"/>
        </a:spcBef>
        <a:buFont typeface="Arial" panose="020B0604020202020204" pitchFamily="34" charset="0"/>
        <a:buChar char="•"/>
        <a:defRPr sz="2500" kern="1200">
          <a:solidFill>
            <a:schemeClr val="tx1"/>
          </a:solidFill>
          <a:latin typeface="+mn-lt"/>
          <a:ea typeface="+mn-ea"/>
          <a:cs typeface="+mn-cs"/>
        </a:defRPr>
      </a:lvl2pPr>
      <a:lvl3pPr marL="432000" indent="-216000" algn="l" defTabSz="914400" rtl="0" eaLnBrk="1" latinLnBrk="0" hangingPunct="1">
        <a:lnSpc>
          <a:spcPct val="110000"/>
        </a:lnSpc>
        <a:spcBef>
          <a:spcPts val="600"/>
        </a:spcBef>
        <a:buFont typeface="Arial" panose="020B0604020202020204" pitchFamily="34" charset="0"/>
        <a:buChar char="•"/>
        <a:defRPr sz="2200" kern="1200">
          <a:solidFill>
            <a:schemeClr val="tx1"/>
          </a:solidFill>
          <a:latin typeface="+mn-lt"/>
          <a:ea typeface="+mn-ea"/>
          <a:cs typeface="+mn-cs"/>
        </a:defRPr>
      </a:lvl3pPr>
      <a:lvl4pPr marL="648000" indent="-216000" algn="l" defTabSz="914400" rtl="0" eaLnBrk="1" latinLnBrk="0" hangingPunct="1">
        <a:lnSpc>
          <a:spcPct val="110000"/>
        </a:lnSpc>
        <a:spcBef>
          <a:spcPts val="600"/>
        </a:spcBef>
        <a:buFont typeface="Arial" panose="020B0604020202020204" pitchFamily="34" charset="0"/>
        <a:buChar char="•"/>
        <a:defRPr sz="1900" kern="1200">
          <a:solidFill>
            <a:schemeClr val="tx1"/>
          </a:solidFill>
          <a:latin typeface="+mn-lt"/>
          <a:ea typeface="+mn-ea"/>
          <a:cs typeface="+mn-cs"/>
        </a:defRPr>
      </a:lvl4pPr>
      <a:lvl5pPr marL="864000" indent="-216000" algn="l" defTabSz="914400" rtl="0" eaLnBrk="1" latinLnBrk="0" hangingPunct="1">
        <a:lnSpc>
          <a:spcPct val="110000"/>
        </a:lnSpc>
        <a:spcBef>
          <a:spcPts val="600"/>
        </a:spcBef>
        <a:buFont typeface="Arial" panose="020B0604020202020204" pitchFamily="34" charset="0"/>
        <a:buChar char="•"/>
        <a:defRPr sz="1600" kern="1200" baseline="0">
          <a:solidFill>
            <a:schemeClr val="tx1"/>
          </a:solidFill>
          <a:latin typeface="+mn-lt"/>
          <a:ea typeface="+mn-ea"/>
          <a:cs typeface="+mn-cs"/>
        </a:defRPr>
      </a:lvl5pPr>
      <a:lvl6pPr marL="1044000" indent="-180000" algn="l" defTabSz="914400" rtl="0" eaLnBrk="1" latinLnBrk="0" hangingPunct="1">
        <a:lnSpc>
          <a:spcPct val="110000"/>
        </a:lnSpc>
        <a:spcBef>
          <a:spcPts val="600"/>
        </a:spcBef>
        <a:buFont typeface="Arial" panose="020B0604020202020204" pitchFamily="34" charset="0"/>
        <a:buChar char="•"/>
        <a:defRPr sz="1300" kern="1200" baseline="0">
          <a:solidFill>
            <a:schemeClr val="tx1"/>
          </a:solidFill>
          <a:latin typeface="+mn-lt"/>
          <a:ea typeface="+mn-ea"/>
          <a:cs typeface="+mn-cs"/>
        </a:defRPr>
      </a:lvl6pPr>
      <a:lvl7pPr marL="1044000" indent="-180000" algn="l" defTabSz="914400" rtl="0" eaLnBrk="1" latinLnBrk="0" hangingPunct="1">
        <a:lnSpc>
          <a:spcPct val="110000"/>
        </a:lnSpc>
        <a:spcBef>
          <a:spcPts val="600"/>
        </a:spcBef>
        <a:buFont typeface="Arial" panose="020B0604020202020204" pitchFamily="34" charset="0"/>
        <a:buChar char="•"/>
        <a:defRPr sz="1300" kern="1200">
          <a:solidFill>
            <a:schemeClr val="tx1"/>
          </a:solidFill>
          <a:latin typeface="+mn-lt"/>
          <a:ea typeface="+mn-ea"/>
          <a:cs typeface="+mn-cs"/>
        </a:defRPr>
      </a:lvl7pPr>
      <a:lvl8pPr marL="1044000" indent="-180000" algn="l" defTabSz="914400" rtl="0" eaLnBrk="1" latinLnBrk="0" hangingPunct="1">
        <a:lnSpc>
          <a:spcPct val="110000"/>
        </a:lnSpc>
        <a:spcBef>
          <a:spcPts val="600"/>
        </a:spcBef>
        <a:buFont typeface="Arial" panose="020B0604020202020204" pitchFamily="34" charset="0"/>
        <a:buChar char="•"/>
        <a:defRPr sz="1300" kern="1200">
          <a:solidFill>
            <a:schemeClr val="tx1"/>
          </a:solidFill>
          <a:latin typeface="+mn-lt"/>
          <a:ea typeface="+mn-ea"/>
          <a:cs typeface="+mn-cs"/>
        </a:defRPr>
      </a:lvl8pPr>
      <a:lvl9pPr marL="1044000" indent="-180000" algn="l" defTabSz="914400" rtl="0" eaLnBrk="1" latinLnBrk="0" hangingPunct="1">
        <a:lnSpc>
          <a:spcPct val="110000"/>
        </a:lnSpc>
        <a:spcBef>
          <a:spcPts val="600"/>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userDrawn="1">
          <p15:clr>
            <a:srgbClr val="F26B43"/>
          </p15:clr>
        </p15:guide>
        <p15:guide id="2" pos="7215" userDrawn="1">
          <p15:clr>
            <a:srgbClr val="F26B43"/>
          </p15:clr>
        </p15:guide>
        <p15:guide id="3" orient="horz" pos="230" userDrawn="1">
          <p15:clr>
            <a:srgbClr val="F26B43"/>
          </p15:clr>
        </p15:guide>
        <p15:guide id="4" orient="horz" pos="1026" userDrawn="1">
          <p15:clr>
            <a:srgbClr val="F26B43"/>
          </p15:clr>
        </p15:guide>
        <p15:guide id="5" orient="horz" pos="1434" userDrawn="1">
          <p15:clr>
            <a:srgbClr val="F26B43"/>
          </p15:clr>
        </p15:guide>
        <p15:guide id="6" orient="horz" pos="3799" userDrawn="1">
          <p15:clr>
            <a:srgbClr val="F26B43"/>
          </p15:clr>
        </p15:guide>
        <p15:guide id="7" pos="3760" userDrawn="1">
          <p15:clr>
            <a:srgbClr val="F26B43"/>
          </p15:clr>
        </p15:guide>
        <p15:guide id="8" pos="3919" userDrawn="1">
          <p15:clr>
            <a:srgbClr val="F26B43"/>
          </p15:clr>
        </p15:guide>
        <p15:guide id="9" orient="horz" pos="12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os4jokOfkAhVBIMUKHRYcAB8QjRx6BAgBEAQ&amp;url=https%3A%2F%2Fverdensbedstenyheder.dk%2Fverdensmaal%2Fansvarligt-forbrug-og-produktion%2F&amp;psig=AOvVaw1ZvcEoITzMj2k557onK_mG&amp;ust=1569334518273597"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hyperlink" Target="https://www.google.com/url?sa=i&amp;rct=j&amp;q=&amp;esrc=s&amp;source=images&amp;cd=&amp;ved=2ahUKEwjmiNDkkefkAhUWwAIHHUEMCd8QjRx6BAgBEAQ&amp;url=https%3A%2F%2Fverdensbedstenyheder.dk%2Fverdensmaal%2Fansvarligt-forbrug-og-produktion%2F&amp;psig=AOvVaw1Y9OOkJ_6jWaloV57MkyTb&amp;ust=1569334739090076" TargetMode="Externa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Y55mLkufkAhVQ-aQKHZqvBBsQjRx6BAgBEAQ&amp;url=https%3A%2F%2Fverdensbedstenyheder.dk%2Fverdensmaal%2Fklimaindsats%2F&amp;psig=AOvVaw3Z6OXkV8VnMfyvEBFU87W-&amp;ust=1569334863729696"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jp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Qu9bMjefkAhWwM-wKHUvqBLAQjRx6BAgBEAQ&amp;url=https%3A%2F%2Fverdensbedstenyheder.dk%2Fverdensmaal%2Fbaeredygtig-energi%2F&amp;psig=AOvVaw1gA2AHV4W69gCYh0nNpjkI&amp;ust=1569333646532172"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Lx9GijufkAhXEzKQKHWEWAwAQjRx6BAgBEAQ&amp;url=https%3A%2F%2Fverdensbedstenyheder.dk%2Fverdensmaal%2Findustri-innovation-infrastruktur%2F&amp;psig=AOvVaw2OHU6QhP7AxpTuTqJjPg8N&amp;ust=1569333820786557"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SDG">
            <a:extLst>
              <a:ext uri="{FF2B5EF4-FFF2-40B4-BE49-F238E27FC236}">
                <a16:creationId xmlns:a16="http://schemas.microsoft.com/office/drawing/2014/main" id="{253961D7-FF04-4E81-AA7A-562348DEA3E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15" t="15974" b="22111"/>
          <a:stretch/>
        </p:blipFill>
        <p:spPr bwMode="auto">
          <a:xfrm>
            <a:off x="-3601" y="0"/>
            <a:ext cx="12195601" cy="467071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ctrTitle"/>
          </p:nvPr>
        </p:nvSpPr>
        <p:spPr>
          <a:xfrm>
            <a:off x="714236" y="4797905"/>
            <a:ext cx="8316552" cy="1145980"/>
          </a:xfrm>
        </p:spPr>
        <p:txBody>
          <a:bodyPr/>
          <a:lstStyle/>
          <a:p>
            <a:r>
              <a:rPr lang="da-DK" dirty="0"/>
              <a:t>Verdensmål – et strategisk redskab til forandring i affaldssektoren</a:t>
            </a:r>
          </a:p>
        </p:txBody>
      </p:sp>
      <p:sp>
        <p:nvSpPr>
          <p:cNvPr id="8" name="Undertitel 7"/>
          <p:cNvSpPr>
            <a:spLocks noGrp="1"/>
          </p:cNvSpPr>
          <p:nvPr>
            <p:ph type="subTitle" idx="1"/>
          </p:nvPr>
        </p:nvSpPr>
        <p:spPr>
          <a:xfrm>
            <a:off x="731838" y="5991252"/>
            <a:ext cx="8298950" cy="582657"/>
          </a:xfrm>
        </p:spPr>
        <p:txBody>
          <a:bodyPr/>
          <a:lstStyle/>
          <a:p>
            <a:r>
              <a:rPr lang="da-DK" dirty="0"/>
              <a:t>Forsyning og verdensmål 2019</a:t>
            </a:r>
          </a:p>
          <a:p>
            <a:r>
              <a:rPr lang="da-DK" dirty="0"/>
              <a:t>26. september 2019</a:t>
            </a:r>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a:xfrm>
            <a:off x="10274557" y="2763000"/>
            <a:ext cx="1368000" cy="1332000"/>
          </a:xfrm>
        </p:spPr>
        <p:txBody>
          <a:bodyPr/>
          <a:lstStyle/>
          <a:p>
            <a:endParaRPr lang="da-DK" dirty="0"/>
          </a:p>
        </p:txBody>
      </p:sp>
      <p:pic>
        <p:nvPicPr>
          <p:cNvPr id="12" name="Picture 6" descr="SDG">
            <a:extLst>
              <a:ext uri="{FF2B5EF4-FFF2-40B4-BE49-F238E27FC236}">
                <a16:creationId xmlns:a16="http://schemas.microsoft.com/office/drawing/2014/main" id="{6F86931F-05A3-427D-8B8F-D291B75D5B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25" t="15973" r="1540" b="20937"/>
          <a:stretch/>
        </p:blipFill>
        <p:spPr bwMode="auto">
          <a:xfrm>
            <a:off x="-1" y="-75333"/>
            <a:ext cx="12192001" cy="487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4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2D8B-AF8F-4CB7-9DC7-6B0E06B40327}"/>
              </a:ext>
            </a:extLst>
          </p:cNvPr>
          <p:cNvSpPr>
            <a:spLocks noGrp="1"/>
          </p:cNvSpPr>
          <p:nvPr>
            <p:ph type="title"/>
          </p:nvPr>
        </p:nvSpPr>
        <p:spPr/>
        <p:txBody>
          <a:bodyPr/>
          <a:lstStyle/>
          <a:p>
            <a:r>
              <a:rPr lang="da-DK" dirty="0"/>
              <a:t>12. Ansvarligt forbrug og produktion</a:t>
            </a:r>
          </a:p>
        </p:txBody>
      </p:sp>
      <p:sp>
        <p:nvSpPr>
          <p:cNvPr id="3" name="Pladsholder til indhold 2">
            <a:extLst>
              <a:ext uri="{FF2B5EF4-FFF2-40B4-BE49-F238E27FC236}">
                <a16:creationId xmlns:a16="http://schemas.microsoft.com/office/drawing/2014/main" id="{1D14BDCE-0388-4020-8E06-F1F66E8D29BA}"/>
              </a:ext>
            </a:extLst>
          </p:cNvPr>
          <p:cNvSpPr>
            <a:spLocks noGrp="1"/>
          </p:cNvSpPr>
          <p:nvPr>
            <p:ph sz="half" idx="1"/>
          </p:nvPr>
        </p:nvSpPr>
        <p:spPr/>
        <p:txBody>
          <a:bodyPr/>
          <a:lstStyle/>
          <a:p>
            <a:pPr>
              <a:buNone/>
            </a:pPr>
            <a:r>
              <a:rPr lang="da-DK" b="1" dirty="0"/>
              <a:t>12.4</a:t>
            </a:r>
            <a:r>
              <a:rPr lang="da-DK" dirty="0"/>
              <a:t> Inden 2020 skal der opnås en miljømæssig forsvarlig håndtering af kemikalier og affald i hele deres livscyklus, i overensstemmelse med de aftalte internationale rammebetingelser, og deres udledning i luft, vand og jord skal væsentligt reduceres for at mindske deres negative indvirkninger på menneskers sundhed og miljøet.</a:t>
            </a:r>
          </a:p>
          <a:p>
            <a:pPr>
              <a:buNone/>
            </a:pPr>
            <a:endParaRPr lang="da-DK" dirty="0"/>
          </a:p>
          <a:p>
            <a:pPr>
              <a:buNone/>
            </a:pPr>
            <a:r>
              <a:rPr lang="da-DK" b="1" dirty="0"/>
              <a:t>12.5</a:t>
            </a:r>
            <a:r>
              <a:rPr lang="da-DK" dirty="0"/>
              <a:t> Inden 2030 skal affaldsmængden væsentligt reduceres gennem forebyggelse, reduktion, genvinding og genbrug.</a:t>
            </a:r>
          </a:p>
        </p:txBody>
      </p:sp>
      <p:sp>
        <p:nvSpPr>
          <p:cNvPr id="5" name="Pladsholder til indhold 4">
            <a:extLst>
              <a:ext uri="{FF2B5EF4-FFF2-40B4-BE49-F238E27FC236}">
                <a16:creationId xmlns:a16="http://schemas.microsoft.com/office/drawing/2014/main" id="{99603DA9-928D-4352-9984-242245001D3E}"/>
              </a:ext>
            </a:extLst>
          </p:cNvPr>
          <p:cNvSpPr>
            <a:spLocks noGrp="1"/>
          </p:cNvSpPr>
          <p:nvPr>
            <p:ph sz="half" idx="2"/>
          </p:nvPr>
        </p:nvSpPr>
        <p:spPr/>
        <p:txBody>
          <a:bodyPr/>
          <a:lstStyle/>
          <a:p>
            <a:endParaRPr lang="da-DK"/>
          </a:p>
        </p:txBody>
      </p:sp>
      <p:pic>
        <p:nvPicPr>
          <p:cNvPr id="3074" name="Picture 2" descr="Billedresultat for verdensmål 12.4">
            <a:hlinkClick r:id="rId3"/>
            <a:extLst>
              <a:ext uri="{FF2B5EF4-FFF2-40B4-BE49-F238E27FC236}">
                <a16:creationId xmlns:a16="http://schemas.microsoft.com/office/drawing/2014/main" id="{2561084D-E3D7-442E-80E2-97D236A8E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036" y="2825644"/>
            <a:ext cx="2403686" cy="24036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ledresultat for verdensmål 12.5">
            <a:hlinkClick r:id="rId5"/>
            <a:extLst>
              <a:ext uri="{FF2B5EF4-FFF2-40B4-BE49-F238E27FC236}">
                <a16:creationId xmlns:a16="http://schemas.microsoft.com/office/drawing/2014/main" id="{3E02C6F2-BD5B-4BEB-B3F6-B53A7FD86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0127" y="2825644"/>
            <a:ext cx="2403686" cy="240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51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2D8B-AF8F-4CB7-9DC7-6B0E06B40327}"/>
              </a:ext>
            </a:extLst>
          </p:cNvPr>
          <p:cNvSpPr>
            <a:spLocks noGrp="1"/>
          </p:cNvSpPr>
          <p:nvPr>
            <p:ph type="title"/>
          </p:nvPr>
        </p:nvSpPr>
        <p:spPr/>
        <p:txBody>
          <a:bodyPr/>
          <a:lstStyle/>
          <a:p>
            <a:r>
              <a:rPr lang="da-DK" dirty="0"/>
              <a:t>13. Klimaindsats</a:t>
            </a:r>
          </a:p>
        </p:txBody>
      </p:sp>
      <p:sp>
        <p:nvSpPr>
          <p:cNvPr id="3" name="Pladsholder til indhold 2">
            <a:extLst>
              <a:ext uri="{FF2B5EF4-FFF2-40B4-BE49-F238E27FC236}">
                <a16:creationId xmlns:a16="http://schemas.microsoft.com/office/drawing/2014/main" id="{1D14BDCE-0388-4020-8E06-F1F66E8D29BA}"/>
              </a:ext>
            </a:extLst>
          </p:cNvPr>
          <p:cNvSpPr>
            <a:spLocks noGrp="1"/>
          </p:cNvSpPr>
          <p:nvPr>
            <p:ph sz="half" idx="1"/>
          </p:nvPr>
        </p:nvSpPr>
        <p:spPr/>
        <p:txBody>
          <a:bodyPr/>
          <a:lstStyle/>
          <a:p>
            <a:pPr>
              <a:buNone/>
            </a:pPr>
            <a:endParaRPr lang="da-DK" b="1" dirty="0"/>
          </a:p>
          <a:p>
            <a:pPr>
              <a:buNone/>
            </a:pPr>
            <a:endParaRPr lang="da-DK" b="1" dirty="0"/>
          </a:p>
          <a:p>
            <a:pPr>
              <a:buNone/>
            </a:pPr>
            <a:endParaRPr lang="da-DK" b="1" dirty="0"/>
          </a:p>
          <a:p>
            <a:pPr>
              <a:buNone/>
            </a:pPr>
            <a:endParaRPr lang="da-DK" b="1" dirty="0"/>
          </a:p>
          <a:p>
            <a:pPr>
              <a:buNone/>
            </a:pPr>
            <a:r>
              <a:rPr lang="da-DK" b="1" dirty="0"/>
              <a:t>13.3</a:t>
            </a:r>
            <a:r>
              <a:rPr lang="da-DK" dirty="0"/>
              <a:t> Forbedre undervisning, viden, og den menneskelige og institutionelle kapacitet til at modvirke, tilpasse, begrænse skaderne og tidlig varsling af klimaændringer.</a:t>
            </a:r>
          </a:p>
        </p:txBody>
      </p:sp>
      <p:sp>
        <p:nvSpPr>
          <p:cNvPr id="5" name="Pladsholder til indhold 4">
            <a:extLst>
              <a:ext uri="{FF2B5EF4-FFF2-40B4-BE49-F238E27FC236}">
                <a16:creationId xmlns:a16="http://schemas.microsoft.com/office/drawing/2014/main" id="{99603DA9-928D-4352-9984-242245001D3E}"/>
              </a:ext>
            </a:extLst>
          </p:cNvPr>
          <p:cNvSpPr>
            <a:spLocks noGrp="1"/>
          </p:cNvSpPr>
          <p:nvPr>
            <p:ph sz="half" idx="2"/>
          </p:nvPr>
        </p:nvSpPr>
        <p:spPr/>
        <p:txBody>
          <a:bodyPr/>
          <a:lstStyle/>
          <a:p>
            <a:endParaRPr lang="da-DK"/>
          </a:p>
        </p:txBody>
      </p:sp>
      <p:pic>
        <p:nvPicPr>
          <p:cNvPr id="5122" name="Picture 2" descr="Billedresultat for verdensmål 13.3">
            <a:hlinkClick r:id="rId3"/>
            <a:extLst>
              <a:ext uri="{FF2B5EF4-FFF2-40B4-BE49-F238E27FC236}">
                <a16:creationId xmlns:a16="http://schemas.microsoft.com/office/drawing/2014/main" id="{2AAE6148-0E19-4A50-BA88-DA680314F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031" y="2091907"/>
            <a:ext cx="3871161" cy="387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68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2D8B-AF8F-4CB7-9DC7-6B0E06B40327}"/>
              </a:ext>
            </a:extLst>
          </p:cNvPr>
          <p:cNvSpPr>
            <a:spLocks noGrp="1"/>
          </p:cNvSpPr>
          <p:nvPr>
            <p:ph type="title"/>
          </p:nvPr>
        </p:nvSpPr>
        <p:spPr/>
        <p:txBody>
          <a:bodyPr/>
          <a:lstStyle/>
          <a:p>
            <a:r>
              <a:rPr lang="da-DK" dirty="0"/>
              <a:t>17. Partnerskab for handling</a:t>
            </a:r>
          </a:p>
        </p:txBody>
      </p:sp>
      <p:sp>
        <p:nvSpPr>
          <p:cNvPr id="3" name="Pladsholder til indhold 2">
            <a:extLst>
              <a:ext uri="{FF2B5EF4-FFF2-40B4-BE49-F238E27FC236}">
                <a16:creationId xmlns:a16="http://schemas.microsoft.com/office/drawing/2014/main" id="{1D14BDCE-0388-4020-8E06-F1F66E8D29BA}"/>
              </a:ext>
            </a:extLst>
          </p:cNvPr>
          <p:cNvSpPr>
            <a:spLocks noGrp="1"/>
          </p:cNvSpPr>
          <p:nvPr>
            <p:ph sz="half" idx="1"/>
          </p:nvPr>
        </p:nvSpPr>
        <p:spPr/>
        <p:txBody>
          <a:bodyPr/>
          <a:lstStyle/>
          <a:p>
            <a:pPr>
              <a:buNone/>
            </a:pPr>
            <a:endParaRPr lang="da-DK" b="1" dirty="0"/>
          </a:p>
          <a:p>
            <a:pPr>
              <a:buNone/>
            </a:pPr>
            <a:endParaRPr lang="da-DK" b="1" dirty="0"/>
          </a:p>
          <a:p>
            <a:pPr>
              <a:buNone/>
            </a:pPr>
            <a:endParaRPr lang="da-DK" b="1" dirty="0"/>
          </a:p>
          <a:p>
            <a:pPr>
              <a:buNone/>
            </a:pPr>
            <a:endParaRPr lang="da-DK" b="1" dirty="0"/>
          </a:p>
          <a:p>
            <a:pPr>
              <a:buNone/>
            </a:pPr>
            <a:r>
              <a:rPr lang="da-DK" b="1" dirty="0"/>
              <a:t>17.17</a:t>
            </a:r>
            <a:r>
              <a:rPr lang="da-DK" dirty="0"/>
              <a:t> Tilskynde til og fremme effektive offentlige partnerskaber, offentligt-private partnerskaber og civilsamfundspartnerskaber, som bygger på erfaringer og ressourcestrategier fra partnerskaber</a:t>
            </a:r>
          </a:p>
        </p:txBody>
      </p:sp>
      <p:pic>
        <p:nvPicPr>
          <p:cNvPr id="8" name="Pladsholder til indhold 7">
            <a:extLst>
              <a:ext uri="{FF2B5EF4-FFF2-40B4-BE49-F238E27FC236}">
                <a16:creationId xmlns:a16="http://schemas.microsoft.com/office/drawing/2014/main" id="{006B24AB-A7F1-41C0-8D93-D36B3AEC1C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9273" y="2129148"/>
            <a:ext cx="3796678" cy="3796678"/>
          </a:xfrm>
        </p:spPr>
      </p:pic>
    </p:spTree>
    <p:extLst>
      <p:ext uri="{BB962C8B-B14F-4D97-AF65-F5344CB8AC3E}">
        <p14:creationId xmlns:p14="http://schemas.microsoft.com/office/powerpoint/2010/main" val="1606257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Affaldssektoren og verdensmålene</a:t>
            </a:r>
          </a:p>
        </p:txBody>
      </p:sp>
      <p:pic>
        <p:nvPicPr>
          <p:cNvPr id="2" name="Billede 1">
            <a:extLst>
              <a:ext uri="{FF2B5EF4-FFF2-40B4-BE49-F238E27FC236}">
                <a16:creationId xmlns:a16="http://schemas.microsoft.com/office/drawing/2014/main" id="{4D804840-2411-4484-9DC5-39581DBFEE73}"/>
              </a:ext>
            </a:extLst>
          </p:cNvPr>
          <p:cNvPicPr>
            <a:picLocks noChangeAspect="1"/>
          </p:cNvPicPr>
          <p:nvPr/>
        </p:nvPicPr>
        <p:blipFill>
          <a:blip r:embed="rId3"/>
          <a:stretch>
            <a:fillRect/>
          </a:stretch>
        </p:blipFill>
        <p:spPr>
          <a:xfrm>
            <a:off x="4339831" y="1575611"/>
            <a:ext cx="3511358" cy="5030847"/>
          </a:xfrm>
          <a:prstGeom prst="rect">
            <a:avLst/>
          </a:prstGeom>
        </p:spPr>
      </p:pic>
    </p:spTree>
    <p:extLst>
      <p:ext uri="{BB962C8B-B14F-4D97-AF65-F5344CB8AC3E}">
        <p14:creationId xmlns:p14="http://schemas.microsoft.com/office/powerpoint/2010/main" val="299922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Bæredygtig ombygning hos Odense Renovation </a:t>
            </a:r>
          </a:p>
        </p:txBody>
      </p:sp>
      <p:pic>
        <p:nvPicPr>
          <p:cNvPr id="14" name="Pladsholder til indhold 13" descr="Et billede, der indeholder indendørs&#10;&#10;Automatisk genereret beskrivelse">
            <a:extLst>
              <a:ext uri="{FF2B5EF4-FFF2-40B4-BE49-F238E27FC236}">
                <a16:creationId xmlns:a16="http://schemas.microsoft.com/office/drawing/2014/main" id="{2F424E45-637C-4882-850A-5C0EE19F4D6F}"/>
              </a:ext>
            </a:extLst>
          </p:cNvPr>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6667398" y="4116850"/>
            <a:ext cx="3730153" cy="2487938"/>
          </a:xfrm>
        </p:spPr>
      </p:pic>
      <p:pic>
        <p:nvPicPr>
          <p:cNvPr id="12" name="Billede 11" descr="Et billede, der indeholder indendørs, væg, bord, sofa&#10;&#10;Automatisk genereret beskrivelse">
            <a:extLst>
              <a:ext uri="{FF2B5EF4-FFF2-40B4-BE49-F238E27FC236}">
                <a16:creationId xmlns:a16="http://schemas.microsoft.com/office/drawing/2014/main" id="{37227968-EFE8-4FE0-A859-0A795581E0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380" y="1602167"/>
            <a:ext cx="3122738" cy="5002621"/>
          </a:xfrm>
          <a:prstGeom prst="rect">
            <a:avLst/>
          </a:prstGeom>
        </p:spPr>
      </p:pic>
      <p:pic>
        <p:nvPicPr>
          <p:cNvPr id="16" name="Billede 15" descr="Et billede, der indeholder indendørs, bord, gulv, lever&#10;&#10;Automatisk genereret beskrivelse">
            <a:extLst>
              <a:ext uri="{FF2B5EF4-FFF2-40B4-BE49-F238E27FC236}">
                <a16:creationId xmlns:a16="http://schemas.microsoft.com/office/drawing/2014/main" id="{6D5FB176-D487-4C1C-8EF0-44A10E0D1D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6171" y="1602167"/>
            <a:ext cx="3730153" cy="2439693"/>
          </a:xfrm>
          <a:prstGeom prst="rect">
            <a:avLst/>
          </a:prstGeom>
        </p:spPr>
      </p:pic>
      <p:pic>
        <p:nvPicPr>
          <p:cNvPr id="4" name="Billede 3">
            <a:extLst>
              <a:ext uri="{FF2B5EF4-FFF2-40B4-BE49-F238E27FC236}">
                <a16:creationId xmlns:a16="http://schemas.microsoft.com/office/drawing/2014/main" id="{080D7845-4FD2-4279-87CD-CDA0D765DE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0401" y="2155809"/>
            <a:ext cx="1766831" cy="1766831"/>
          </a:xfrm>
          <a:prstGeom prst="rect">
            <a:avLst/>
          </a:prstGeom>
        </p:spPr>
      </p:pic>
      <p:pic>
        <p:nvPicPr>
          <p:cNvPr id="6" name="Billede 5">
            <a:extLst>
              <a:ext uri="{FF2B5EF4-FFF2-40B4-BE49-F238E27FC236}">
                <a16:creationId xmlns:a16="http://schemas.microsoft.com/office/drawing/2014/main" id="{7C840003-B077-4E0E-AB19-50C4940DBB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0402" y="4413099"/>
            <a:ext cx="1766831" cy="1766831"/>
          </a:xfrm>
          <a:prstGeom prst="rect">
            <a:avLst/>
          </a:prstGeom>
        </p:spPr>
      </p:pic>
    </p:spTree>
    <p:extLst>
      <p:ext uri="{BB962C8B-B14F-4D97-AF65-F5344CB8AC3E}">
        <p14:creationId xmlns:p14="http://schemas.microsoft.com/office/powerpoint/2010/main" val="1101255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6118" y="457384"/>
            <a:ext cx="10621962" cy="786039"/>
          </a:xfrm>
        </p:spPr>
        <p:txBody>
          <a:bodyPr/>
          <a:lstStyle/>
          <a:p>
            <a:r>
              <a:rPr lang="da-DK" dirty="0"/>
              <a:t>Uddannelse er vejen frem hos </a:t>
            </a:r>
            <a:r>
              <a:rPr lang="da-DK" dirty="0" err="1"/>
              <a:t>Vestforbrænding</a:t>
            </a:r>
            <a:r>
              <a:rPr lang="da-DK" sz="4400" dirty="0"/>
              <a:t> </a:t>
            </a:r>
          </a:p>
        </p:txBody>
      </p:sp>
      <p:pic>
        <p:nvPicPr>
          <p:cNvPr id="5" name="Pladsholder til indhold 4" descr="Et billede, der indeholder person, bygning, bærer, jakke&#10;&#10;Automatisk genereret beskrivelse">
            <a:extLst>
              <a:ext uri="{FF2B5EF4-FFF2-40B4-BE49-F238E27FC236}">
                <a16:creationId xmlns:a16="http://schemas.microsoft.com/office/drawing/2014/main" id="{03DD9AD0-7962-47C3-8DA1-D5E2651D1572}"/>
              </a:ext>
            </a:extLst>
          </p:cNvPr>
          <p:cNvPicPr>
            <a:picLocks noGrp="1" noChangeAspect="1"/>
          </p:cNvPicPr>
          <p:nvPr>
            <p:ph sz="quarter" idx="17"/>
          </p:nvPr>
        </p:nvPicPr>
        <p:blipFill rotWithShape="1">
          <a:blip r:embed="rId3" cstate="print">
            <a:extLst>
              <a:ext uri="{28A0092B-C50C-407E-A947-70E740481C1C}">
                <a14:useLocalDpi xmlns:a14="http://schemas.microsoft.com/office/drawing/2010/main" val="0"/>
              </a:ext>
            </a:extLst>
          </a:blip>
          <a:srcRect l="21214" r="24018"/>
          <a:stretch/>
        </p:blipFill>
        <p:spPr>
          <a:xfrm>
            <a:off x="3434863" y="1599279"/>
            <a:ext cx="3540369" cy="4684107"/>
          </a:xfrm>
        </p:spPr>
      </p:pic>
      <p:pic>
        <p:nvPicPr>
          <p:cNvPr id="7" name="Billede 6" descr="Et billede, der indeholder person, indendørs, gulv, vej&#10;&#10;Automatisk genereret beskrivelse">
            <a:extLst>
              <a:ext uri="{FF2B5EF4-FFF2-40B4-BE49-F238E27FC236}">
                <a16:creationId xmlns:a16="http://schemas.microsoft.com/office/drawing/2014/main" id="{B9FCC8F6-FE8E-44CF-935E-0739FA4717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7698" y="3973379"/>
            <a:ext cx="3588872" cy="2310007"/>
          </a:xfrm>
          <a:prstGeom prst="rect">
            <a:avLst/>
          </a:prstGeom>
        </p:spPr>
      </p:pic>
      <p:pic>
        <p:nvPicPr>
          <p:cNvPr id="9" name="Billede 8" descr="Et billede, der indeholder himmel, udendørs, bygning, skilt&#10;&#10;Automatisk genereret beskrivelse">
            <a:extLst>
              <a:ext uri="{FF2B5EF4-FFF2-40B4-BE49-F238E27FC236}">
                <a16:creationId xmlns:a16="http://schemas.microsoft.com/office/drawing/2014/main" id="{4FAF078F-5C6D-4399-8A44-72CF56D900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0919" y="1553121"/>
            <a:ext cx="3595697" cy="2310007"/>
          </a:xfrm>
          <a:prstGeom prst="rect">
            <a:avLst/>
          </a:prstGeom>
        </p:spPr>
      </p:pic>
      <p:pic>
        <p:nvPicPr>
          <p:cNvPr id="4" name="Billede 3" descr="Et billede, der indeholder tekst, vektorgrafik&#10;&#10;Automatisk genereret beskrivelse">
            <a:extLst>
              <a:ext uri="{FF2B5EF4-FFF2-40B4-BE49-F238E27FC236}">
                <a16:creationId xmlns:a16="http://schemas.microsoft.com/office/drawing/2014/main" id="{0010FF68-B9B0-4A67-A081-EA4CD1BE97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462" y="2872399"/>
            <a:ext cx="2137865" cy="2137865"/>
          </a:xfrm>
          <a:prstGeom prst="rect">
            <a:avLst/>
          </a:prstGeom>
        </p:spPr>
      </p:pic>
    </p:spTree>
    <p:extLst>
      <p:ext uri="{BB962C8B-B14F-4D97-AF65-F5344CB8AC3E}">
        <p14:creationId xmlns:p14="http://schemas.microsoft.com/office/powerpoint/2010/main" val="96322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6118" y="363600"/>
            <a:ext cx="10621962" cy="786039"/>
          </a:xfrm>
        </p:spPr>
        <p:txBody>
          <a:bodyPr/>
          <a:lstStyle/>
          <a:p>
            <a:r>
              <a:rPr lang="da-DK" sz="3200" dirty="0"/>
              <a:t>Verdensmålene har redefineret </a:t>
            </a:r>
            <a:r>
              <a:rPr lang="da-DK" sz="3200" dirty="0" err="1"/>
              <a:t>Renosyds</a:t>
            </a:r>
            <a:r>
              <a:rPr lang="da-DK" sz="3200" dirty="0"/>
              <a:t> kerneopgave</a:t>
            </a:r>
          </a:p>
        </p:txBody>
      </p:sp>
      <p:pic>
        <p:nvPicPr>
          <p:cNvPr id="5" name="Billede 4">
            <a:extLst>
              <a:ext uri="{FF2B5EF4-FFF2-40B4-BE49-F238E27FC236}">
                <a16:creationId xmlns:a16="http://schemas.microsoft.com/office/drawing/2014/main" id="{8E89129A-7644-4753-B23B-202414A99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236" y="1473510"/>
            <a:ext cx="3308480" cy="4900129"/>
          </a:xfrm>
          <a:prstGeom prst="rect">
            <a:avLst/>
          </a:prstGeom>
        </p:spPr>
      </p:pic>
      <p:pic>
        <p:nvPicPr>
          <p:cNvPr id="7" name="Billede 6" descr="Et billede, der indeholder himmel, lastbil, udendørs, vej&#10;&#10;Automatisk genereret beskrivelse">
            <a:extLst>
              <a:ext uri="{FF2B5EF4-FFF2-40B4-BE49-F238E27FC236}">
                <a16:creationId xmlns:a16="http://schemas.microsoft.com/office/drawing/2014/main" id="{30B857DD-E358-4B79-9173-B88413060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4373" y="4023367"/>
            <a:ext cx="3605530" cy="2350272"/>
          </a:xfrm>
          <a:prstGeom prst="rect">
            <a:avLst/>
          </a:prstGeom>
        </p:spPr>
      </p:pic>
      <p:pic>
        <p:nvPicPr>
          <p:cNvPr id="9" name="Billede 8" descr="Et billede, der indeholder himmel, udendørs, person, mand&#10;&#10;Automatisk genereret beskrivelse">
            <a:extLst>
              <a:ext uri="{FF2B5EF4-FFF2-40B4-BE49-F238E27FC236}">
                <a16:creationId xmlns:a16="http://schemas.microsoft.com/office/drawing/2014/main" id="{657973C9-3BEA-4760-9B50-1BA2BFFC76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4373" y="1473510"/>
            <a:ext cx="3605531" cy="2403686"/>
          </a:xfrm>
          <a:prstGeom prst="rect">
            <a:avLst/>
          </a:prstGeom>
        </p:spPr>
      </p:pic>
      <p:pic>
        <p:nvPicPr>
          <p:cNvPr id="8" name="Billede 7" descr="Et billede, der indeholder tekst, vektorgrafik&#10;&#10;Automatisk genereret beskrivelse">
            <a:extLst>
              <a:ext uri="{FF2B5EF4-FFF2-40B4-BE49-F238E27FC236}">
                <a16:creationId xmlns:a16="http://schemas.microsoft.com/office/drawing/2014/main" id="{D4E20916-2FFB-4084-ABC4-31D96CCE6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6284" y="1708636"/>
            <a:ext cx="1460191" cy="1460191"/>
          </a:xfrm>
          <a:prstGeom prst="rect">
            <a:avLst/>
          </a:prstGeom>
        </p:spPr>
      </p:pic>
      <p:pic>
        <p:nvPicPr>
          <p:cNvPr id="10" name="Billede 9">
            <a:extLst>
              <a:ext uri="{FF2B5EF4-FFF2-40B4-BE49-F238E27FC236}">
                <a16:creationId xmlns:a16="http://schemas.microsoft.com/office/drawing/2014/main" id="{CCD0AFB4-B05D-4712-942E-3BA5B215F7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6284" y="3217986"/>
            <a:ext cx="1460191" cy="1460191"/>
          </a:xfrm>
          <a:prstGeom prst="rect">
            <a:avLst/>
          </a:prstGeom>
        </p:spPr>
      </p:pic>
      <p:pic>
        <p:nvPicPr>
          <p:cNvPr id="6" name="Pladsholder til indhold 5">
            <a:extLst>
              <a:ext uri="{FF2B5EF4-FFF2-40B4-BE49-F238E27FC236}">
                <a16:creationId xmlns:a16="http://schemas.microsoft.com/office/drawing/2014/main" id="{69F5F99E-F9EC-4A95-87FE-CEF7381013BC}"/>
              </a:ext>
            </a:extLst>
          </p:cNvPr>
          <p:cNvPicPr>
            <a:picLocks noGrp="1" noChangeAspect="1"/>
          </p:cNvPicPr>
          <p:nvPr>
            <p:ph sz="quarter" idx="17"/>
          </p:nvPr>
        </p:nvPicPr>
        <p:blipFill>
          <a:blip r:embed="rId8" cstate="print">
            <a:extLst>
              <a:ext uri="{28A0092B-C50C-407E-A947-70E740481C1C}">
                <a14:useLocalDpi xmlns:a14="http://schemas.microsoft.com/office/drawing/2010/main" val="0"/>
              </a:ext>
            </a:extLst>
          </a:blip>
          <a:stretch>
            <a:fillRect/>
          </a:stretch>
        </p:blipFill>
        <p:spPr>
          <a:xfrm>
            <a:off x="1338208" y="4727336"/>
            <a:ext cx="1460191" cy="1460191"/>
          </a:xfrm>
        </p:spPr>
      </p:pic>
    </p:spTree>
    <p:extLst>
      <p:ext uri="{BB962C8B-B14F-4D97-AF65-F5344CB8AC3E}">
        <p14:creationId xmlns:p14="http://schemas.microsoft.com/office/powerpoint/2010/main" val="2163744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Tak for opmærksomheden!</a:t>
            </a:r>
          </a:p>
        </p:txBody>
      </p:sp>
      <p:pic>
        <p:nvPicPr>
          <p:cNvPr id="7" name="Billede 6">
            <a:extLst>
              <a:ext uri="{FF2B5EF4-FFF2-40B4-BE49-F238E27FC236}">
                <a16:creationId xmlns:a16="http://schemas.microsoft.com/office/drawing/2014/main" id="{120451FE-3467-4803-8E94-BE9EA6A8D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099" y="1917032"/>
            <a:ext cx="4222202" cy="3878702"/>
          </a:xfrm>
          <a:prstGeom prst="rect">
            <a:avLst/>
          </a:prstGeom>
        </p:spPr>
      </p:pic>
      <p:pic>
        <p:nvPicPr>
          <p:cNvPr id="11" name="Pladsholder til indhold 10" descr="Et billede, der indeholder vektorgrafik&#10;&#10;Automatisk genereret beskrivelse">
            <a:extLst>
              <a:ext uri="{FF2B5EF4-FFF2-40B4-BE49-F238E27FC236}">
                <a16:creationId xmlns:a16="http://schemas.microsoft.com/office/drawing/2014/main" id="{46ADED99-8D27-451F-B8B1-799710446713}"/>
              </a:ext>
            </a:extLst>
          </p:cNvPr>
          <p:cNvPicPr>
            <a:picLocks noGrp="1" noChangeAspect="1"/>
          </p:cNvPicPr>
          <p:nvPr>
            <p:ph sz="quarter" idx="17"/>
          </p:nvPr>
        </p:nvPicPr>
        <p:blipFill>
          <a:blip r:embed="rId4" cstate="print">
            <a:extLst>
              <a:ext uri="{28A0092B-C50C-407E-A947-70E740481C1C}">
                <a14:useLocalDpi xmlns:a14="http://schemas.microsoft.com/office/drawing/2010/main" val="0"/>
              </a:ext>
            </a:extLst>
          </a:blip>
          <a:stretch>
            <a:fillRect/>
          </a:stretch>
        </p:blipFill>
        <p:spPr>
          <a:xfrm>
            <a:off x="2098921" y="2335369"/>
            <a:ext cx="3311446" cy="3311446"/>
          </a:xfrm>
        </p:spPr>
      </p:pic>
    </p:spTree>
    <p:extLst>
      <p:ext uri="{BB962C8B-B14F-4D97-AF65-F5344CB8AC3E}">
        <p14:creationId xmlns:p14="http://schemas.microsoft.com/office/powerpoint/2010/main" val="389881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03374" y="573844"/>
            <a:ext cx="5276744" cy="1263650"/>
          </a:xfrm>
        </p:spPr>
        <p:txBody>
          <a:bodyPr/>
          <a:lstStyle/>
          <a:p>
            <a:r>
              <a:rPr lang="da-DK" sz="4000" dirty="0"/>
              <a:t>Verdensmål i affaldssektoren</a:t>
            </a:r>
          </a:p>
        </p:txBody>
      </p:sp>
      <p:pic>
        <p:nvPicPr>
          <p:cNvPr id="5" name="Billede 4" descr="Et billede, der indeholder vektorgrafik&#10;&#10;Automatisk genereret beskrivelse">
            <a:extLst>
              <a:ext uri="{FF2B5EF4-FFF2-40B4-BE49-F238E27FC236}">
                <a16:creationId xmlns:a16="http://schemas.microsoft.com/office/drawing/2014/main" id="{89855E44-5DA9-4761-B6D1-92AD169B9DF9}"/>
              </a:ext>
            </a:extLst>
          </p:cNvPr>
          <p:cNvPicPr>
            <a:picLocks noChangeAspect="1"/>
          </p:cNvPicPr>
          <p:nvPr/>
        </p:nvPicPr>
        <p:blipFill rotWithShape="1">
          <a:blip r:embed="rId3">
            <a:extLst>
              <a:ext uri="{28A0092B-C50C-407E-A947-70E740481C1C}">
                <a14:useLocalDpi xmlns:a14="http://schemas.microsoft.com/office/drawing/2010/main" val="0"/>
              </a:ext>
            </a:extLst>
          </a:blip>
          <a:srcRect l="9467" t="1755" r="13141" b="4829"/>
          <a:stretch/>
        </p:blipFill>
        <p:spPr>
          <a:xfrm>
            <a:off x="-1" y="0"/>
            <a:ext cx="5698069" cy="6877880"/>
          </a:xfrm>
          <a:prstGeom prst="rect">
            <a:avLst/>
          </a:prstGeom>
          <a:effectLst>
            <a:outerShdw blurRad="50800" dist="38100" algn="l" rotWithShape="0">
              <a:prstClr val="black">
                <a:alpha val="40000"/>
              </a:prstClr>
            </a:outerShdw>
          </a:effectLst>
        </p:spPr>
      </p:pic>
      <p:sp>
        <p:nvSpPr>
          <p:cNvPr id="10" name="Ellipse 9" descr="Et billede, der indeholder træ, udendørs, person, bærbar computer&#10;&#10;Automatisk genereret beskrivelse">
            <a:extLst>
              <a:ext uri="{FF2B5EF4-FFF2-40B4-BE49-F238E27FC236}">
                <a16:creationId xmlns:a16="http://schemas.microsoft.com/office/drawing/2014/main" id="{5913124D-C758-4F3C-93B4-75A7B9AA8DAE}"/>
              </a:ext>
            </a:extLst>
          </p:cNvPr>
          <p:cNvSpPr/>
          <p:nvPr/>
        </p:nvSpPr>
        <p:spPr>
          <a:xfrm>
            <a:off x="1091456" y="1640658"/>
            <a:ext cx="3771313" cy="3771313"/>
          </a:xfrm>
          <a:prstGeom prst="ellipse">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 name="Pladsholder til indhold 4" descr="Helikopter">
            <a:extLst>
              <a:ext uri="{FF2B5EF4-FFF2-40B4-BE49-F238E27FC236}">
                <a16:creationId xmlns:a16="http://schemas.microsoft.com/office/drawing/2014/main" id="{69A7A01B-EB1E-40AA-9AE5-A6F81C4EF8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40604" y="2163789"/>
            <a:ext cx="1960098" cy="1960098"/>
          </a:xfrm>
          <a:prstGeom prst="rect">
            <a:avLst/>
          </a:prstGeom>
        </p:spPr>
      </p:pic>
      <p:pic>
        <p:nvPicPr>
          <p:cNvPr id="13" name="Grafik 12" descr="Forstørrelsesglas">
            <a:extLst>
              <a:ext uri="{FF2B5EF4-FFF2-40B4-BE49-F238E27FC236}">
                <a16:creationId xmlns:a16="http://schemas.microsoft.com/office/drawing/2014/main" id="{811FC033-F056-4A52-A79A-CDCE9DC5CE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6737" y="3457824"/>
            <a:ext cx="1217066" cy="1217066"/>
          </a:xfrm>
          <a:prstGeom prst="rect">
            <a:avLst/>
          </a:prstGeom>
        </p:spPr>
      </p:pic>
      <p:pic>
        <p:nvPicPr>
          <p:cNvPr id="15" name="Grafik 14" descr="Åben bog">
            <a:extLst>
              <a:ext uri="{FF2B5EF4-FFF2-40B4-BE49-F238E27FC236}">
                <a16:creationId xmlns:a16="http://schemas.microsoft.com/office/drawing/2014/main" id="{B5591083-C2DF-41AC-9D0E-0EF5EFDDEF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30553" y="4379238"/>
            <a:ext cx="1338773" cy="1338773"/>
          </a:xfrm>
          <a:prstGeom prst="rect">
            <a:avLst/>
          </a:prstGeom>
        </p:spPr>
      </p:pic>
      <p:sp>
        <p:nvSpPr>
          <p:cNvPr id="23" name="Pil: bøjet 22">
            <a:extLst>
              <a:ext uri="{FF2B5EF4-FFF2-40B4-BE49-F238E27FC236}">
                <a16:creationId xmlns:a16="http://schemas.microsoft.com/office/drawing/2014/main" id="{E4B7BF69-AC58-4F15-BFCA-765D030907B4}"/>
              </a:ext>
            </a:extLst>
          </p:cNvPr>
          <p:cNvSpPr/>
          <p:nvPr/>
        </p:nvSpPr>
        <p:spPr>
          <a:xfrm rot="10800000" flipH="1">
            <a:off x="9133195" y="4633573"/>
            <a:ext cx="876643" cy="415051"/>
          </a:xfrm>
          <a:prstGeom prst="bentArrow">
            <a:avLst>
              <a:gd name="adj1" fmla="val 19060"/>
              <a:gd name="adj2" fmla="val 38636"/>
              <a:gd name="adj3" fmla="val 43182"/>
              <a:gd name="adj4" fmla="val 5196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110000"/>
              </a:lnSpc>
            </a:pPr>
            <a:endParaRPr lang="da-DK" sz="1900" dirty="0" err="1">
              <a:solidFill>
                <a:schemeClr val="tx1"/>
              </a:solidFill>
            </a:endParaRPr>
          </a:p>
        </p:txBody>
      </p:sp>
      <p:sp>
        <p:nvSpPr>
          <p:cNvPr id="24" name="Pil: bøjet 23">
            <a:extLst>
              <a:ext uri="{FF2B5EF4-FFF2-40B4-BE49-F238E27FC236}">
                <a16:creationId xmlns:a16="http://schemas.microsoft.com/office/drawing/2014/main" id="{201392FC-216B-4A61-9818-3FE8EDA26E0D}"/>
              </a:ext>
            </a:extLst>
          </p:cNvPr>
          <p:cNvSpPr/>
          <p:nvPr/>
        </p:nvSpPr>
        <p:spPr>
          <a:xfrm rot="10800000" flipH="1">
            <a:off x="7397076" y="3792260"/>
            <a:ext cx="876643" cy="415051"/>
          </a:xfrm>
          <a:prstGeom prst="bentArrow">
            <a:avLst>
              <a:gd name="adj1" fmla="val 19060"/>
              <a:gd name="adj2" fmla="val 38636"/>
              <a:gd name="adj3" fmla="val 43182"/>
              <a:gd name="adj4" fmla="val 51969"/>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110000"/>
              </a:lnSpc>
            </a:pPr>
            <a:endParaRPr lang="da-DK" sz="1900" dirty="0" err="1">
              <a:solidFill>
                <a:schemeClr val="tx1"/>
              </a:solidFill>
            </a:endParaRPr>
          </a:p>
        </p:txBody>
      </p:sp>
    </p:spTree>
    <p:extLst>
      <p:ext uri="{BB962C8B-B14F-4D97-AF65-F5344CB8AC3E}">
        <p14:creationId xmlns:p14="http://schemas.microsoft.com/office/powerpoint/2010/main" val="279755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23600" y="295552"/>
            <a:ext cx="5245400" cy="1263650"/>
          </a:xfrm>
        </p:spPr>
        <p:txBody>
          <a:bodyPr/>
          <a:lstStyle/>
          <a:p>
            <a:r>
              <a:rPr lang="da-DK" dirty="0"/>
              <a:t>Danmark er næsten i top – MEN…</a:t>
            </a:r>
          </a:p>
        </p:txBody>
      </p:sp>
      <p:pic>
        <p:nvPicPr>
          <p:cNvPr id="3" name="Billede 2">
            <a:extLst>
              <a:ext uri="{FF2B5EF4-FFF2-40B4-BE49-F238E27FC236}">
                <a16:creationId xmlns:a16="http://schemas.microsoft.com/office/drawing/2014/main" id="{127EF1D4-BFF9-41E5-9153-41165C646B7C}"/>
              </a:ext>
            </a:extLst>
          </p:cNvPr>
          <p:cNvPicPr>
            <a:picLocks noChangeAspect="1"/>
          </p:cNvPicPr>
          <p:nvPr/>
        </p:nvPicPr>
        <p:blipFill rotWithShape="1">
          <a:blip r:embed="rId3"/>
          <a:srcRect b="17960"/>
          <a:stretch/>
        </p:blipFill>
        <p:spPr>
          <a:xfrm>
            <a:off x="1486950" y="1756112"/>
            <a:ext cx="3238952" cy="4962741"/>
          </a:xfrm>
          <a:prstGeom prst="rect">
            <a:avLst/>
          </a:prstGeom>
        </p:spPr>
      </p:pic>
      <p:sp>
        <p:nvSpPr>
          <p:cNvPr id="10" name="Ellipse 9">
            <a:extLst>
              <a:ext uri="{FF2B5EF4-FFF2-40B4-BE49-F238E27FC236}">
                <a16:creationId xmlns:a16="http://schemas.microsoft.com/office/drawing/2014/main" id="{447589B6-8638-4C5C-A4EE-D9BDD95CEFC7}"/>
              </a:ext>
            </a:extLst>
          </p:cNvPr>
          <p:cNvSpPr/>
          <p:nvPr/>
        </p:nvSpPr>
        <p:spPr>
          <a:xfrm>
            <a:off x="1237869" y="2494719"/>
            <a:ext cx="3737113" cy="31805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110000"/>
              </a:lnSpc>
            </a:pPr>
            <a:endParaRPr lang="da-DK" sz="1900" dirty="0" err="1"/>
          </a:p>
        </p:txBody>
      </p:sp>
      <p:pic>
        <p:nvPicPr>
          <p:cNvPr id="7" name="Pladsholder til billede 6" descr="Et billede, der indeholder person, udendørs, bygning, jord&#10;&#10;Automatisk genereret beskrivelse">
            <a:extLst>
              <a:ext uri="{FF2B5EF4-FFF2-40B4-BE49-F238E27FC236}">
                <a16:creationId xmlns:a16="http://schemas.microsoft.com/office/drawing/2014/main" id="{5BCCAE4C-E0A8-4BEE-876B-0435A8DB45AE}"/>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5493" r="25493"/>
          <a:stretch>
            <a:fillRect/>
          </a:stretch>
        </p:blipFill>
        <p:spPr>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92261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03373" y="718807"/>
            <a:ext cx="5605767" cy="1263650"/>
          </a:xfrm>
        </p:spPr>
        <p:txBody>
          <a:bodyPr/>
          <a:lstStyle/>
          <a:p>
            <a:r>
              <a:rPr lang="da-DK" dirty="0"/>
              <a:t>Der er langt igen! </a:t>
            </a:r>
            <a:br>
              <a:rPr lang="da-DK" dirty="0"/>
            </a:br>
            <a:r>
              <a:rPr lang="da-DK" dirty="0"/>
              <a:t>- især på mål om miljø og produktion og forbrug</a:t>
            </a:r>
          </a:p>
        </p:txBody>
      </p:sp>
      <p:pic>
        <p:nvPicPr>
          <p:cNvPr id="11" name="Billede 10">
            <a:extLst>
              <a:ext uri="{FF2B5EF4-FFF2-40B4-BE49-F238E27FC236}">
                <a16:creationId xmlns:a16="http://schemas.microsoft.com/office/drawing/2014/main" id="{30089857-ED6A-4DD2-8E3A-8632649366B1}"/>
              </a:ext>
            </a:extLst>
          </p:cNvPr>
          <p:cNvPicPr>
            <a:picLocks noChangeAspect="1"/>
          </p:cNvPicPr>
          <p:nvPr/>
        </p:nvPicPr>
        <p:blipFill>
          <a:blip r:embed="rId3"/>
          <a:stretch>
            <a:fillRect/>
          </a:stretch>
        </p:blipFill>
        <p:spPr>
          <a:xfrm>
            <a:off x="8064682" y="4673575"/>
            <a:ext cx="1895475" cy="1695450"/>
          </a:xfrm>
          <a:prstGeom prst="rect">
            <a:avLst/>
          </a:prstGeom>
        </p:spPr>
      </p:pic>
      <p:pic>
        <p:nvPicPr>
          <p:cNvPr id="14" name="Billede 13">
            <a:extLst>
              <a:ext uri="{FF2B5EF4-FFF2-40B4-BE49-F238E27FC236}">
                <a16:creationId xmlns:a16="http://schemas.microsoft.com/office/drawing/2014/main" id="{E268F6A5-AA5C-477D-A72D-DBFC7345ADD5}"/>
              </a:ext>
            </a:extLst>
          </p:cNvPr>
          <p:cNvPicPr>
            <a:picLocks noChangeAspect="1"/>
          </p:cNvPicPr>
          <p:nvPr/>
        </p:nvPicPr>
        <p:blipFill>
          <a:blip r:embed="rId4"/>
          <a:stretch>
            <a:fillRect/>
          </a:stretch>
        </p:blipFill>
        <p:spPr>
          <a:xfrm>
            <a:off x="5963043" y="2409462"/>
            <a:ext cx="6098756" cy="1959566"/>
          </a:xfrm>
          <a:prstGeom prst="rect">
            <a:avLst/>
          </a:prstGeom>
        </p:spPr>
      </p:pic>
      <p:sp>
        <p:nvSpPr>
          <p:cNvPr id="17" name="Ellipse 16">
            <a:extLst>
              <a:ext uri="{FF2B5EF4-FFF2-40B4-BE49-F238E27FC236}">
                <a16:creationId xmlns:a16="http://schemas.microsoft.com/office/drawing/2014/main" id="{D3A1538E-476F-4A00-9AA6-0FCC8AA21783}"/>
              </a:ext>
            </a:extLst>
          </p:cNvPr>
          <p:cNvSpPr/>
          <p:nvPr/>
        </p:nvSpPr>
        <p:spPr>
          <a:xfrm>
            <a:off x="7368222" y="3299793"/>
            <a:ext cx="980647" cy="94752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110000"/>
              </a:lnSpc>
            </a:pPr>
            <a:endParaRPr lang="da-DK" sz="1900" dirty="0" err="1"/>
          </a:p>
        </p:txBody>
      </p:sp>
      <p:sp>
        <p:nvSpPr>
          <p:cNvPr id="18" name="Ellipse 17">
            <a:extLst>
              <a:ext uri="{FF2B5EF4-FFF2-40B4-BE49-F238E27FC236}">
                <a16:creationId xmlns:a16="http://schemas.microsoft.com/office/drawing/2014/main" id="{F1D7C095-0483-4FE7-93B5-FF70C7034022}"/>
              </a:ext>
            </a:extLst>
          </p:cNvPr>
          <p:cNvSpPr/>
          <p:nvPr/>
        </p:nvSpPr>
        <p:spPr>
          <a:xfrm>
            <a:off x="8522097" y="3299793"/>
            <a:ext cx="980647" cy="94752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110000"/>
              </a:lnSpc>
            </a:pPr>
            <a:endParaRPr lang="da-DK" sz="1900" dirty="0" err="1"/>
          </a:p>
        </p:txBody>
      </p:sp>
      <p:pic>
        <p:nvPicPr>
          <p:cNvPr id="5" name="Billede 4" descr="Et billede, der indeholder træ, udendørs, græs, vandløb&#10;&#10;Automatisk genereret beskrivelse">
            <a:extLst>
              <a:ext uri="{FF2B5EF4-FFF2-40B4-BE49-F238E27FC236}">
                <a16:creationId xmlns:a16="http://schemas.microsoft.com/office/drawing/2014/main" id="{DA063488-4626-4D3C-9621-54E8D78848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05" r="22305"/>
          <a:stretch/>
        </p:blipFill>
        <p:spPr>
          <a:xfrm>
            <a:off x="0" y="9943"/>
            <a:ext cx="5698069" cy="68580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45342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23600" y="703055"/>
            <a:ext cx="5245400" cy="1263650"/>
          </a:xfrm>
        </p:spPr>
        <p:txBody>
          <a:bodyPr/>
          <a:lstStyle/>
          <a:p>
            <a:r>
              <a:rPr lang="da-DK" noProof="1"/>
              <a:t>Vi har tradition for at arbejde med den tredobbelte bundlinje</a:t>
            </a:r>
            <a:endParaRPr lang="da-DK" dirty="0"/>
          </a:p>
        </p:txBody>
      </p:sp>
      <p:pic>
        <p:nvPicPr>
          <p:cNvPr id="11" name="Billede 10">
            <a:extLst>
              <a:ext uri="{FF2B5EF4-FFF2-40B4-BE49-F238E27FC236}">
                <a16:creationId xmlns:a16="http://schemas.microsoft.com/office/drawing/2014/main" id="{62CB0C5F-0285-40D4-BFA8-68E3CB788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152" y="2478587"/>
            <a:ext cx="3682609" cy="3492539"/>
          </a:xfrm>
          <a:prstGeom prst="rect">
            <a:avLst/>
          </a:prstGeom>
        </p:spPr>
      </p:pic>
      <p:pic>
        <p:nvPicPr>
          <p:cNvPr id="15" name="Pladsholder til billede 14" descr="Et billede, der indeholder udendørs&#10;&#10;Automatisk genereret beskrivelse">
            <a:extLst>
              <a:ext uri="{FF2B5EF4-FFF2-40B4-BE49-F238E27FC236}">
                <a16:creationId xmlns:a16="http://schemas.microsoft.com/office/drawing/2014/main" id="{B1065BEC-4194-4E00-85E1-68C79194AEC5}"/>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41898" r="62"/>
          <a:stretch/>
        </p:blipFill>
        <p:spPr>
          <a:xfrm>
            <a:off x="6223002" y="0"/>
            <a:ext cx="5970587" cy="6858000"/>
          </a:xfr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2934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a:t>Verdensmålene giver nyt perspektiv</a:t>
            </a:r>
          </a:p>
        </p:txBody>
      </p:sp>
      <p:pic>
        <p:nvPicPr>
          <p:cNvPr id="5" name="Billede 4" descr="Et billede, der indeholder tekst&#10;&#10;Automatisk genereret beskrivelse">
            <a:extLst>
              <a:ext uri="{FF2B5EF4-FFF2-40B4-BE49-F238E27FC236}">
                <a16:creationId xmlns:a16="http://schemas.microsoft.com/office/drawing/2014/main" id="{42E020F7-BA25-4B8C-8052-74D4F0345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002" y="2274605"/>
            <a:ext cx="1606210" cy="1606210"/>
          </a:xfrm>
          <a:prstGeom prst="rect">
            <a:avLst/>
          </a:prstGeom>
        </p:spPr>
      </p:pic>
      <p:pic>
        <p:nvPicPr>
          <p:cNvPr id="6" name="Billede 5" descr="Et billede, der indeholder tekst&#10;&#10;Automatisk genereret beskrivelse">
            <a:extLst>
              <a:ext uri="{FF2B5EF4-FFF2-40B4-BE49-F238E27FC236}">
                <a16:creationId xmlns:a16="http://schemas.microsoft.com/office/drawing/2014/main" id="{4F54DA12-9FE2-476C-94DD-36E77ED783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589" y="2274605"/>
            <a:ext cx="1606210" cy="1606210"/>
          </a:xfrm>
          <a:prstGeom prst="rect">
            <a:avLst/>
          </a:prstGeom>
        </p:spPr>
      </p:pic>
      <p:pic>
        <p:nvPicPr>
          <p:cNvPr id="7" name="Billede 6" descr="Et billede, der indeholder tekst, vektorgrafik&#10;&#10;Automatisk genereret beskrivelse">
            <a:extLst>
              <a:ext uri="{FF2B5EF4-FFF2-40B4-BE49-F238E27FC236}">
                <a16:creationId xmlns:a16="http://schemas.microsoft.com/office/drawing/2014/main" id="{E8D8C2EB-F54C-499F-8B7D-B81D5EC319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3176" y="2274605"/>
            <a:ext cx="1606210" cy="1606210"/>
          </a:xfrm>
          <a:prstGeom prst="rect">
            <a:avLst/>
          </a:prstGeom>
        </p:spPr>
      </p:pic>
      <p:pic>
        <p:nvPicPr>
          <p:cNvPr id="10" name="Billede 9">
            <a:extLst>
              <a:ext uri="{FF2B5EF4-FFF2-40B4-BE49-F238E27FC236}">
                <a16:creationId xmlns:a16="http://schemas.microsoft.com/office/drawing/2014/main" id="{425B5153-A346-45B9-AC7B-D2E0B6CEC4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2002" y="4240862"/>
            <a:ext cx="1606210" cy="1606210"/>
          </a:xfrm>
          <a:prstGeom prst="rect">
            <a:avLst/>
          </a:prstGeom>
        </p:spPr>
      </p:pic>
      <p:pic>
        <p:nvPicPr>
          <p:cNvPr id="12" name="Billede 11" descr="Et billede, der indeholder vektorgrafik&#10;&#10;Automatisk genereret beskrivelse">
            <a:extLst>
              <a:ext uri="{FF2B5EF4-FFF2-40B4-BE49-F238E27FC236}">
                <a16:creationId xmlns:a16="http://schemas.microsoft.com/office/drawing/2014/main" id="{CCFB26C7-5991-4F7D-8AE9-AB293EE1A6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7589" y="4240862"/>
            <a:ext cx="1606210" cy="1606210"/>
          </a:xfrm>
          <a:prstGeom prst="rect">
            <a:avLst/>
          </a:prstGeom>
        </p:spPr>
      </p:pic>
      <p:pic>
        <p:nvPicPr>
          <p:cNvPr id="13" name="Billede 12">
            <a:extLst>
              <a:ext uri="{FF2B5EF4-FFF2-40B4-BE49-F238E27FC236}">
                <a16:creationId xmlns:a16="http://schemas.microsoft.com/office/drawing/2014/main" id="{FA46DE20-1B49-4852-8062-684E70300A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3176" y="4240862"/>
            <a:ext cx="1606210" cy="1606210"/>
          </a:xfrm>
          <a:prstGeom prst="rect">
            <a:avLst/>
          </a:prstGeom>
        </p:spPr>
      </p:pic>
      <p:pic>
        <p:nvPicPr>
          <p:cNvPr id="14" name="Billede 13" descr="Et billede, der indeholder himmel, græs, udendørs, vand&#10;&#10;Automatisk genereret beskrivelse">
            <a:extLst>
              <a:ext uri="{FF2B5EF4-FFF2-40B4-BE49-F238E27FC236}">
                <a16:creationId xmlns:a16="http://schemas.microsoft.com/office/drawing/2014/main" id="{FA6CB162-DEFC-4885-B28A-1DC8E5311FE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3017" r="11518"/>
          <a:stretch/>
        </p:blipFill>
        <p:spPr>
          <a:xfrm>
            <a:off x="0" y="0"/>
            <a:ext cx="5698069" cy="68580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796239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2D8B-AF8F-4CB7-9DC7-6B0E06B40327}"/>
              </a:ext>
            </a:extLst>
          </p:cNvPr>
          <p:cNvSpPr>
            <a:spLocks noGrp="1"/>
          </p:cNvSpPr>
          <p:nvPr>
            <p:ph type="title"/>
          </p:nvPr>
        </p:nvSpPr>
        <p:spPr/>
        <p:txBody>
          <a:bodyPr/>
          <a:lstStyle/>
          <a:p>
            <a:r>
              <a:rPr lang="da-DK" dirty="0"/>
              <a:t>7. Bæredygtig energi</a:t>
            </a:r>
          </a:p>
        </p:txBody>
      </p:sp>
      <p:sp>
        <p:nvSpPr>
          <p:cNvPr id="3" name="Pladsholder til indhold 2">
            <a:extLst>
              <a:ext uri="{FF2B5EF4-FFF2-40B4-BE49-F238E27FC236}">
                <a16:creationId xmlns:a16="http://schemas.microsoft.com/office/drawing/2014/main" id="{1D14BDCE-0388-4020-8E06-F1F66E8D29BA}"/>
              </a:ext>
            </a:extLst>
          </p:cNvPr>
          <p:cNvSpPr>
            <a:spLocks noGrp="1"/>
          </p:cNvSpPr>
          <p:nvPr>
            <p:ph sz="half" idx="1"/>
          </p:nvPr>
        </p:nvSpPr>
        <p:spPr/>
        <p:txBody>
          <a:bodyPr/>
          <a:lstStyle/>
          <a:p>
            <a:endParaRPr lang="da-DK" dirty="0"/>
          </a:p>
          <a:p>
            <a:endParaRPr lang="da-DK" dirty="0"/>
          </a:p>
          <a:p>
            <a:endParaRPr lang="da-DK" dirty="0"/>
          </a:p>
          <a:p>
            <a:endParaRPr lang="da-DK" dirty="0"/>
          </a:p>
          <a:p>
            <a:r>
              <a:rPr lang="da-DK" b="1" dirty="0"/>
              <a:t>7.1</a:t>
            </a:r>
            <a:r>
              <a:rPr lang="da-DK" dirty="0"/>
              <a:t> Inden 2030 skal alle sikres adgang til pålidelig og moderne energiforsyning til en overkommelig pris.</a:t>
            </a:r>
          </a:p>
        </p:txBody>
      </p:sp>
      <p:sp>
        <p:nvSpPr>
          <p:cNvPr id="4" name="Pladsholder til indhold 3">
            <a:extLst>
              <a:ext uri="{FF2B5EF4-FFF2-40B4-BE49-F238E27FC236}">
                <a16:creationId xmlns:a16="http://schemas.microsoft.com/office/drawing/2014/main" id="{55846C40-1208-4F39-A267-2D828C4F34F8}"/>
              </a:ext>
            </a:extLst>
          </p:cNvPr>
          <p:cNvSpPr>
            <a:spLocks noGrp="1"/>
          </p:cNvSpPr>
          <p:nvPr>
            <p:ph sz="half" idx="2"/>
          </p:nvPr>
        </p:nvSpPr>
        <p:spPr/>
        <p:txBody>
          <a:bodyPr/>
          <a:lstStyle/>
          <a:p>
            <a:endParaRPr lang="da-DK"/>
          </a:p>
        </p:txBody>
      </p:sp>
      <p:pic>
        <p:nvPicPr>
          <p:cNvPr id="1026" name="Picture 2" descr="Billedresultat for verdensmål 7.1">
            <a:hlinkClick r:id="rId3"/>
            <a:extLst>
              <a:ext uri="{FF2B5EF4-FFF2-40B4-BE49-F238E27FC236}">
                <a16:creationId xmlns:a16="http://schemas.microsoft.com/office/drawing/2014/main" id="{1C5DA5DE-F215-4E3E-9FAC-E37A0350DB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032" y="2091908"/>
            <a:ext cx="3871161" cy="387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2D8B-AF8F-4CB7-9DC7-6B0E06B40327}"/>
              </a:ext>
            </a:extLst>
          </p:cNvPr>
          <p:cNvSpPr>
            <a:spLocks noGrp="1"/>
          </p:cNvSpPr>
          <p:nvPr>
            <p:ph type="title"/>
          </p:nvPr>
        </p:nvSpPr>
        <p:spPr/>
        <p:txBody>
          <a:bodyPr/>
          <a:lstStyle/>
          <a:p>
            <a:r>
              <a:rPr lang="da-DK" dirty="0"/>
              <a:t>9. Industri, innovation og infrastruktur</a:t>
            </a:r>
          </a:p>
        </p:txBody>
      </p:sp>
      <p:sp>
        <p:nvSpPr>
          <p:cNvPr id="3" name="Pladsholder til indhold 2">
            <a:extLst>
              <a:ext uri="{FF2B5EF4-FFF2-40B4-BE49-F238E27FC236}">
                <a16:creationId xmlns:a16="http://schemas.microsoft.com/office/drawing/2014/main" id="{1D14BDCE-0388-4020-8E06-F1F66E8D29BA}"/>
              </a:ext>
            </a:extLst>
          </p:cNvPr>
          <p:cNvSpPr>
            <a:spLocks noGrp="1"/>
          </p:cNvSpPr>
          <p:nvPr>
            <p:ph sz="half" idx="1"/>
          </p:nvPr>
        </p:nvSpPr>
        <p:spPr/>
        <p:txBody>
          <a:bodyPr/>
          <a:lstStyle/>
          <a:p>
            <a:endParaRPr lang="da-DK" dirty="0"/>
          </a:p>
          <a:p>
            <a:endParaRPr lang="da-DK" dirty="0"/>
          </a:p>
          <a:p>
            <a:endParaRPr lang="da-DK" dirty="0"/>
          </a:p>
          <a:p>
            <a:endParaRPr lang="da-DK" dirty="0"/>
          </a:p>
          <a:p>
            <a:r>
              <a:rPr lang="da-DK" b="1" dirty="0"/>
              <a:t>9.4</a:t>
            </a:r>
            <a:r>
              <a:rPr lang="da-DK" dirty="0"/>
              <a:t> Inden 2030 skal infrastrukturen opgraderes og industrier </a:t>
            </a:r>
            <a:r>
              <a:rPr lang="da-DK" dirty="0" err="1"/>
              <a:t>retrofittes</a:t>
            </a:r>
            <a:r>
              <a:rPr lang="da-DK" dirty="0"/>
              <a:t> for at gøre dem bæredygtige, med mere effektiv udnyttelse af ressourcer og øget brug af rene og miljøvenlige teknologier og industrielle processer. Alle lande skal handle ud fra deres respektive kapacitet.</a:t>
            </a:r>
          </a:p>
        </p:txBody>
      </p:sp>
      <p:sp>
        <p:nvSpPr>
          <p:cNvPr id="4" name="Pladsholder til indhold 3">
            <a:extLst>
              <a:ext uri="{FF2B5EF4-FFF2-40B4-BE49-F238E27FC236}">
                <a16:creationId xmlns:a16="http://schemas.microsoft.com/office/drawing/2014/main" id="{55846C40-1208-4F39-A267-2D828C4F34F8}"/>
              </a:ext>
            </a:extLst>
          </p:cNvPr>
          <p:cNvSpPr>
            <a:spLocks noGrp="1"/>
          </p:cNvSpPr>
          <p:nvPr>
            <p:ph sz="half" idx="2"/>
          </p:nvPr>
        </p:nvSpPr>
        <p:spPr/>
        <p:txBody>
          <a:bodyPr/>
          <a:lstStyle/>
          <a:p>
            <a:endParaRPr lang="da-DK"/>
          </a:p>
        </p:txBody>
      </p:sp>
      <p:pic>
        <p:nvPicPr>
          <p:cNvPr id="2050" name="Picture 2" descr="Billedresultat for verdensmål 9.4">
            <a:hlinkClick r:id="rId3"/>
            <a:extLst>
              <a:ext uri="{FF2B5EF4-FFF2-40B4-BE49-F238E27FC236}">
                <a16:creationId xmlns:a16="http://schemas.microsoft.com/office/drawing/2014/main" id="{E4F9EC73-E52D-4E4B-B62B-D21F5E8F1F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030" y="2091906"/>
            <a:ext cx="3871162" cy="387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69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2D8B-AF8F-4CB7-9DC7-6B0E06B40327}"/>
              </a:ext>
            </a:extLst>
          </p:cNvPr>
          <p:cNvSpPr>
            <a:spLocks noGrp="1"/>
          </p:cNvSpPr>
          <p:nvPr>
            <p:ph type="title"/>
          </p:nvPr>
        </p:nvSpPr>
        <p:spPr/>
        <p:txBody>
          <a:bodyPr/>
          <a:lstStyle/>
          <a:p>
            <a:r>
              <a:rPr lang="da-DK" dirty="0"/>
              <a:t>11. Bæredygtige byer og lokalsamfund</a:t>
            </a:r>
          </a:p>
        </p:txBody>
      </p:sp>
      <p:sp>
        <p:nvSpPr>
          <p:cNvPr id="3" name="Pladsholder til indhold 2">
            <a:extLst>
              <a:ext uri="{FF2B5EF4-FFF2-40B4-BE49-F238E27FC236}">
                <a16:creationId xmlns:a16="http://schemas.microsoft.com/office/drawing/2014/main" id="{1D14BDCE-0388-4020-8E06-F1F66E8D29BA}"/>
              </a:ext>
            </a:extLst>
          </p:cNvPr>
          <p:cNvSpPr>
            <a:spLocks noGrp="1"/>
          </p:cNvSpPr>
          <p:nvPr>
            <p:ph sz="half" idx="1"/>
          </p:nvPr>
        </p:nvSpPr>
        <p:spPr/>
        <p:txBody>
          <a:bodyPr/>
          <a:lstStyle/>
          <a:p>
            <a:endParaRPr lang="da-DK" dirty="0"/>
          </a:p>
          <a:p>
            <a:endParaRPr lang="da-DK" dirty="0"/>
          </a:p>
          <a:p>
            <a:endParaRPr lang="da-DK" dirty="0"/>
          </a:p>
          <a:p>
            <a:endParaRPr lang="da-DK" dirty="0"/>
          </a:p>
          <a:p>
            <a:r>
              <a:rPr lang="da-DK" b="1" dirty="0"/>
              <a:t>11.6</a:t>
            </a:r>
            <a:r>
              <a:rPr lang="da-DK" dirty="0"/>
              <a:t> Inden 2030 skal den negative miljøbelastning pr. indbygger reduceres, herunder ved at lægge særlig vægt på luftkvalitet og på kommunal og anden affaldsforvaltning.</a:t>
            </a:r>
          </a:p>
        </p:txBody>
      </p:sp>
      <p:pic>
        <p:nvPicPr>
          <p:cNvPr id="8" name="Pladsholder til indhold 7">
            <a:extLst>
              <a:ext uri="{FF2B5EF4-FFF2-40B4-BE49-F238E27FC236}">
                <a16:creationId xmlns:a16="http://schemas.microsoft.com/office/drawing/2014/main" id="{B8B0E840-CDAB-412B-BA32-27BA0A20F3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8565" y="2219156"/>
            <a:ext cx="3616664" cy="3616664"/>
          </a:xfrm>
        </p:spPr>
      </p:pic>
    </p:spTree>
    <p:extLst>
      <p:ext uri="{BB962C8B-B14F-4D97-AF65-F5344CB8AC3E}">
        <p14:creationId xmlns:p14="http://schemas.microsoft.com/office/powerpoint/2010/main" val="1439541135"/>
      </p:ext>
    </p:extLst>
  </p:cSld>
  <p:clrMapOvr>
    <a:masterClrMapping/>
  </p:clrMapOvr>
</p:sld>
</file>

<file path=ppt/theme/theme1.xml><?xml version="1.0" encoding="utf-8"?>
<a:theme xmlns:a="http://schemas.openxmlformats.org/drawingml/2006/main" name="Dansk Affaldsforening">
  <a:themeElements>
    <a:clrScheme name="Dansk Affaldsforening PPT">
      <a:dk1>
        <a:srgbClr val="222221"/>
      </a:dk1>
      <a:lt1>
        <a:sysClr val="window" lastClr="FFFFFF"/>
      </a:lt1>
      <a:dk2>
        <a:srgbClr val="333333"/>
      </a:dk2>
      <a:lt2>
        <a:srgbClr val="D3D3D3"/>
      </a:lt2>
      <a:accent1>
        <a:srgbClr val="008C44"/>
      </a:accent1>
      <a:accent2>
        <a:srgbClr val="E6F4EC"/>
      </a:accent2>
      <a:accent3>
        <a:srgbClr val="333333"/>
      </a:accent3>
      <a:accent4>
        <a:srgbClr val="F26F21"/>
      </a:accent4>
      <a:accent5>
        <a:srgbClr val="7FC5A1"/>
      </a:accent5>
      <a:accent6>
        <a:srgbClr val="BCBCBC"/>
      </a:accent6>
      <a:hlink>
        <a:srgbClr val="0563C1"/>
      </a:hlink>
      <a:folHlink>
        <a:srgbClr val="954F72"/>
      </a:folHlink>
    </a:clrScheme>
    <a:fontScheme name="Master PP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72000" rIns="72000" bIns="72000" rtlCol="0" anchor="ctr"/>
      <a:lstStyle>
        <a:defPPr algn="ctr">
          <a:lnSpc>
            <a:spcPct val="110000"/>
          </a:lnSpc>
          <a:defRPr sz="19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0000"/>
          </a:lnSpc>
          <a:defRPr sz="1900" dirty="0" err="1" smtClean="0"/>
        </a:defPPr>
      </a:lstStyle>
    </a:txDef>
  </a:objectDefaults>
  <a:extraClrSchemeLst/>
  <a:extLst>
    <a:ext uri="{05A4C25C-085E-4340-85A3-A5531E510DB2}">
      <thm15:themeFamily xmlns:thm15="http://schemas.microsoft.com/office/thememl/2012/main" name="DanishWasteAssociation-pp-template-english" id="{E079F12C-1A2B-4302-B656-6A34225C1AC6}" vid="{AE95841B-18D0-4951-9E98-30487825C3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A48F2AF32DCC44E96CEB0E0E9E056C2" ma:contentTypeVersion="10" ma:contentTypeDescription="Opret et nyt dokument." ma:contentTypeScope="" ma:versionID="fc9c6aae1de15fd3a1daea8b88cb3992">
  <xsd:schema xmlns:xsd="http://www.w3.org/2001/XMLSchema" xmlns:xs="http://www.w3.org/2001/XMLSchema" xmlns:p="http://schemas.microsoft.com/office/2006/metadata/properties" xmlns:ns2="cc9c1eb6-0aa8-4ca6-a7e2-a5a85e8eb507" xmlns:ns3="d6cda766-0f2a-4a1c-b5b6-24c2ac27171b" targetNamespace="http://schemas.microsoft.com/office/2006/metadata/properties" ma:root="true" ma:fieldsID="c005e719994b9384d50f62906073a441" ns2:_="" ns3:_="">
    <xsd:import namespace="cc9c1eb6-0aa8-4ca6-a7e2-a5a85e8eb507"/>
    <xsd:import namespace="d6cda766-0f2a-4a1c-b5b6-24c2ac2717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1eb6-0aa8-4ca6-a7e2-a5a85e8eb5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da766-0f2a-4a1c-b5b6-24c2ac27171b"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A5BF97-2718-4255-ACDB-381FFE551543}">
  <ds:schemaRefs>
    <ds:schemaRef ds:uri="http://schemas.microsoft.com/sharepoint/v3/contenttype/forms"/>
  </ds:schemaRefs>
</ds:datastoreItem>
</file>

<file path=customXml/itemProps2.xml><?xml version="1.0" encoding="utf-8"?>
<ds:datastoreItem xmlns:ds="http://schemas.openxmlformats.org/officeDocument/2006/customXml" ds:itemID="{F5B43156-C79D-4B36-B0AF-07420AAE7D07}">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d6cda766-0f2a-4a1c-b5b6-24c2ac27171b"/>
    <ds:schemaRef ds:uri="http://purl.org/dc/elements/1.1/"/>
    <ds:schemaRef ds:uri="cc9c1eb6-0aa8-4ca6-a7e2-a5a85e8eb507"/>
    <ds:schemaRef ds:uri="http://www.w3.org/XML/1998/namespace"/>
    <ds:schemaRef ds:uri="http://purl.org/dc/terms/"/>
  </ds:schemaRefs>
</ds:datastoreItem>
</file>

<file path=customXml/itemProps3.xml><?xml version="1.0" encoding="utf-8"?>
<ds:datastoreItem xmlns:ds="http://schemas.openxmlformats.org/officeDocument/2006/customXml" ds:itemID="{53BB9031-3088-459F-A511-E430B8253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1eb6-0aa8-4ca6-a7e2-a5a85e8eb507"/>
    <ds:schemaRef ds:uri="d6cda766-0f2a-4a1c-b5b6-24c2ac271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DanishWasteAssociation-pp-template-english</Template>
  <TotalTime>640</TotalTime>
  <Words>893</Words>
  <Application>Microsoft Office PowerPoint</Application>
  <PresentationFormat>Widescreen</PresentationFormat>
  <Paragraphs>101</Paragraphs>
  <Slides>17</Slides>
  <Notes>17</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17</vt:i4>
      </vt:variant>
    </vt:vector>
  </HeadingPairs>
  <TitlesOfParts>
    <vt:vector size="20" baseType="lpstr">
      <vt:lpstr>Arial</vt:lpstr>
      <vt:lpstr>Calibri</vt:lpstr>
      <vt:lpstr>Dansk Affaldsforening</vt:lpstr>
      <vt:lpstr>Verdensmål – et strategisk redskab til forandring i affaldssektoren</vt:lpstr>
      <vt:lpstr>Verdensmål i affaldssektoren</vt:lpstr>
      <vt:lpstr>Danmark er næsten i top – MEN…</vt:lpstr>
      <vt:lpstr>Der er langt igen!  - især på mål om miljø og produktion og forbrug</vt:lpstr>
      <vt:lpstr>Vi har tradition for at arbejde med den tredobbelte bundlinje</vt:lpstr>
      <vt:lpstr>Verdensmålene giver nyt perspektiv</vt:lpstr>
      <vt:lpstr>7. Bæredygtig energi</vt:lpstr>
      <vt:lpstr>9. Industri, innovation og infrastruktur</vt:lpstr>
      <vt:lpstr>11. Bæredygtige byer og lokalsamfund</vt:lpstr>
      <vt:lpstr>12. Ansvarligt forbrug og produktion</vt:lpstr>
      <vt:lpstr>13. Klimaindsats</vt:lpstr>
      <vt:lpstr>17. Partnerskab for handling</vt:lpstr>
      <vt:lpstr>Affaldssektoren og verdensmålene</vt:lpstr>
      <vt:lpstr>Bæredygtig ombygning hos Odense Renovation </vt:lpstr>
      <vt:lpstr>Uddannelse er vejen frem hos Vestforbrænding </vt:lpstr>
      <vt:lpstr>Verdensmålene har redefineret Renosyds kerneopgave</vt:lpstr>
      <vt:lpstr>Tak for opmærksomheden!</vt:lpstr>
    </vt:vector>
  </TitlesOfParts>
  <Company>Dansk Affaldsforening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Ikoner (copy / paste)</dc:title>
  <dc:creator>Nina Nagskov Jørgensen</dc:creator>
  <cp:lastModifiedBy>Nina Nagskov Jørgensen</cp:lastModifiedBy>
  <cp:revision>4</cp:revision>
  <dcterms:created xsi:type="dcterms:W3CDTF">2019-08-30T12:23:53Z</dcterms:created>
  <dcterms:modified xsi:type="dcterms:W3CDTF">2019-09-25T13:23:44Z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ContentTypeId">
    <vt:lpwstr>0x010100FA48F2AF32DCC44E96CEB0E0E9E056C2</vt:lpwstr>
  </property>
  <property fmtid="{D5CDD505-2E9C-101B-9397-08002B2CF9AE}" pid="4" name="Order">
    <vt:r8>2254700</vt:r8>
  </property>
</Properties>
</file>